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63"/>
  </p:notesMasterIdLst>
  <p:handoutMasterIdLst>
    <p:handoutMasterId r:id="rId64"/>
  </p:handoutMasterIdLst>
  <p:sldIdLst>
    <p:sldId id="256" r:id="rId5"/>
    <p:sldId id="292" r:id="rId6"/>
    <p:sldId id="257" r:id="rId7"/>
    <p:sldId id="259" r:id="rId8"/>
    <p:sldId id="263" r:id="rId9"/>
    <p:sldId id="305" r:id="rId10"/>
    <p:sldId id="295" r:id="rId11"/>
    <p:sldId id="299" r:id="rId12"/>
    <p:sldId id="306" r:id="rId13"/>
    <p:sldId id="262" r:id="rId14"/>
    <p:sldId id="304" r:id="rId15"/>
    <p:sldId id="281" r:id="rId16"/>
    <p:sldId id="324" r:id="rId17"/>
    <p:sldId id="309" r:id="rId18"/>
    <p:sldId id="310" r:id="rId19"/>
    <p:sldId id="282" r:id="rId20"/>
    <p:sldId id="268" r:id="rId21"/>
    <p:sldId id="269" r:id="rId22"/>
    <p:sldId id="326" r:id="rId23"/>
    <p:sldId id="331" r:id="rId24"/>
    <p:sldId id="332" r:id="rId25"/>
    <p:sldId id="333" r:id="rId26"/>
    <p:sldId id="272" r:id="rId27"/>
    <p:sldId id="270" r:id="rId28"/>
    <p:sldId id="325" r:id="rId29"/>
    <p:sldId id="311" r:id="rId30"/>
    <p:sldId id="312" r:id="rId31"/>
    <p:sldId id="313" r:id="rId32"/>
    <p:sldId id="314" r:id="rId33"/>
    <p:sldId id="315" r:id="rId34"/>
    <p:sldId id="327" r:id="rId35"/>
    <p:sldId id="316" r:id="rId36"/>
    <p:sldId id="317" r:id="rId37"/>
    <p:sldId id="318" r:id="rId38"/>
    <p:sldId id="319" r:id="rId39"/>
    <p:sldId id="264" r:id="rId40"/>
    <p:sldId id="273" r:id="rId41"/>
    <p:sldId id="274" r:id="rId42"/>
    <p:sldId id="336" r:id="rId43"/>
    <p:sldId id="337" r:id="rId44"/>
    <p:sldId id="338" r:id="rId45"/>
    <p:sldId id="334" r:id="rId46"/>
    <p:sldId id="284" r:id="rId47"/>
    <p:sldId id="277" r:id="rId48"/>
    <p:sldId id="285" r:id="rId49"/>
    <p:sldId id="294" r:id="rId50"/>
    <p:sldId id="290" r:id="rId51"/>
    <p:sldId id="329" r:id="rId52"/>
    <p:sldId id="289" r:id="rId53"/>
    <p:sldId id="297" r:id="rId54"/>
    <p:sldId id="287" r:id="rId55"/>
    <p:sldId id="323" r:id="rId56"/>
    <p:sldId id="286" r:id="rId57"/>
    <p:sldId id="328" r:id="rId58"/>
    <p:sldId id="330" r:id="rId59"/>
    <p:sldId id="320" r:id="rId60"/>
    <p:sldId id="291" r:id="rId61"/>
    <p:sldId id="303" r:id="rId62"/>
  </p:sldIdLst>
  <p:sldSz cx="12190413" cy="6859588"/>
  <p:notesSz cx="6858000" cy="9144000"/>
  <p:defaultTextStyle>
    <a:defPPr>
      <a:defRPr lang="en-US"/>
    </a:defPPr>
    <a:lvl1pPr marL="0" algn="l" defTabSz="1088502" rtl="0" eaLnBrk="1" latinLnBrk="0" hangingPunct="1">
      <a:defRPr sz="2100" kern="1200">
        <a:solidFill>
          <a:schemeClr val="tx1"/>
        </a:solidFill>
        <a:latin typeface="+mn-lt"/>
        <a:ea typeface="+mn-ea"/>
        <a:cs typeface="+mn-cs"/>
      </a:defRPr>
    </a:lvl1pPr>
    <a:lvl2pPr marL="544251" algn="l" defTabSz="1088502" rtl="0" eaLnBrk="1" latinLnBrk="0" hangingPunct="1">
      <a:defRPr sz="2100" kern="1200">
        <a:solidFill>
          <a:schemeClr val="tx1"/>
        </a:solidFill>
        <a:latin typeface="+mn-lt"/>
        <a:ea typeface="+mn-ea"/>
        <a:cs typeface="+mn-cs"/>
      </a:defRPr>
    </a:lvl2pPr>
    <a:lvl3pPr marL="1088502" algn="l" defTabSz="1088502" rtl="0" eaLnBrk="1" latinLnBrk="0" hangingPunct="1">
      <a:defRPr sz="2100" kern="1200">
        <a:solidFill>
          <a:schemeClr val="tx1"/>
        </a:solidFill>
        <a:latin typeface="+mn-lt"/>
        <a:ea typeface="+mn-ea"/>
        <a:cs typeface="+mn-cs"/>
      </a:defRPr>
    </a:lvl3pPr>
    <a:lvl4pPr marL="1632753" algn="l" defTabSz="1088502" rtl="0" eaLnBrk="1" latinLnBrk="0" hangingPunct="1">
      <a:defRPr sz="2100" kern="1200">
        <a:solidFill>
          <a:schemeClr val="tx1"/>
        </a:solidFill>
        <a:latin typeface="+mn-lt"/>
        <a:ea typeface="+mn-ea"/>
        <a:cs typeface="+mn-cs"/>
      </a:defRPr>
    </a:lvl4pPr>
    <a:lvl5pPr marL="2177004" algn="l" defTabSz="1088502" rtl="0" eaLnBrk="1" latinLnBrk="0" hangingPunct="1">
      <a:defRPr sz="2100" kern="1200">
        <a:solidFill>
          <a:schemeClr val="tx1"/>
        </a:solidFill>
        <a:latin typeface="+mn-lt"/>
        <a:ea typeface="+mn-ea"/>
        <a:cs typeface="+mn-cs"/>
      </a:defRPr>
    </a:lvl5pPr>
    <a:lvl6pPr marL="2721254" algn="l" defTabSz="1088502" rtl="0" eaLnBrk="1" latinLnBrk="0" hangingPunct="1">
      <a:defRPr sz="2100" kern="1200">
        <a:solidFill>
          <a:schemeClr val="tx1"/>
        </a:solidFill>
        <a:latin typeface="+mn-lt"/>
        <a:ea typeface="+mn-ea"/>
        <a:cs typeface="+mn-cs"/>
      </a:defRPr>
    </a:lvl6pPr>
    <a:lvl7pPr marL="3265505" algn="l" defTabSz="1088502" rtl="0" eaLnBrk="1" latinLnBrk="0" hangingPunct="1">
      <a:defRPr sz="2100" kern="1200">
        <a:solidFill>
          <a:schemeClr val="tx1"/>
        </a:solidFill>
        <a:latin typeface="+mn-lt"/>
        <a:ea typeface="+mn-ea"/>
        <a:cs typeface="+mn-cs"/>
      </a:defRPr>
    </a:lvl7pPr>
    <a:lvl8pPr marL="3809756" algn="l" defTabSz="1088502" rtl="0" eaLnBrk="1" latinLnBrk="0" hangingPunct="1">
      <a:defRPr sz="2100" kern="1200">
        <a:solidFill>
          <a:schemeClr val="tx1"/>
        </a:solidFill>
        <a:latin typeface="+mn-lt"/>
        <a:ea typeface="+mn-ea"/>
        <a:cs typeface="+mn-cs"/>
      </a:defRPr>
    </a:lvl8pPr>
    <a:lvl9pPr marL="4354007" algn="l" defTabSz="1088502" rtl="0" eaLnBrk="1" latinLnBrk="0" hangingPunct="1">
      <a:defRPr sz="21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618">
          <p15:clr>
            <a:srgbClr val="A4A3A4"/>
          </p15:clr>
        </p15:guide>
        <p15:guide id="2" pos="5685">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E5007E"/>
    <a:srgbClr val="000000"/>
    <a:srgbClr val="0B0F2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420" autoAdjust="0"/>
    <p:restoredTop sz="76923" autoAdjust="0"/>
  </p:normalViewPr>
  <p:slideViewPr>
    <p:cSldViewPr showGuides="1">
      <p:cViewPr varScale="1">
        <p:scale>
          <a:sx n="97" d="100"/>
          <a:sy n="97" d="100"/>
        </p:scale>
        <p:origin x="1086" y="54"/>
      </p:cViewPr>
      <p:guideLst>
        <p:guide orient="horz" pos="618"/>
        <p:guide pos="5685"/>
      </p:guideLst>
    </p:cSldViewPr>
  </p:slideViewPr>
  <p:notesTextViewPr>
    <p:cViewPr>
      <p:scale>
        <a:sx n="3" d="2"/>
        <a:sy n="3" d="2"/>
      </p:scale>
      <p:origin x="0" y="0"/>
    </p:cViewPr>
  </p:notesTextViewPr>
  <p:sorterViewPr>
    <p:cViewPr>
      <p:scale>
        <a:sx n="100" d="100"/>
        <a:sy n="100" d="100"/>
      </p:scale>
      <p:origin x="0" y="0"/>
    </p:cViewPr>
  </p:sorterViewPr>
  <p:notesViewPr>
    <p:cSldViewPr showGuides="1">
      <p:cViewPr varScale="1">
        <p:scale>
          <a:sx n="74" d="100"/>
          <a:sy n="74" d="100"/>
        </p:scale>
        <p:origin x="2376" y="45"/>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notesMaster" Target="notesMasters/notesMaster1.xml"/><Relationship Id="rId68"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viewProps" Target="viewProps.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handoutMaster" Target="handoutMasters/handoutMaster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8D5E657-C75E-4190-B3C3-105C9C4260DF}" type="datetimeFigureOut">
              <a:rPr lang="en-AU" smtClean="0"/>
              <a:t>17/04/2018</a:t>
            </a:fld>
            <a:endParaRPr lang="en-AU"/>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AU"/>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FAF98D88-B6F7-4C17-9B14-1B1A9C0C092B}" type="slidenum">
              <a:rPr lang="en-AU" smtClean="0"/>
              <a:t>‹#›</a:t>
            </a:fld>
            <a:endParaRPr lang="en-AU"/>
          </a:p>
        </p:txBody>
      </p:sp>
    </p:spTree>
    <p:extLst>
      <p:ext uri="{BB962C8B-B14F-4D97-AF65-F5344CB8AC3E}">
        <p14:creationId xmlns:p14="http://schemas.microsoft.com/office/powerpoint/2010/main" val="319306932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2842A88-9C46-4A82-BC64-6521039314F7}" type="datetimeFigureOut">
              <a:rPr lang="en-AU" smtClean="0"/>
              <a:t>17/04/2018</a:t>
            </a:fld>
            <a:endParaRPr lang="en-AU"/>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25FB293-4812-4AD5-9D7B-16C5960DBBF9}" type="slidenum">
              <a:rPr lang="en-AU" smtClean="0"/>
              <a:t>‹#›</a:t>
            </a:fld>
            <a:endParaRPr lang="en-AU"/>
          </a:p>
        </p:txBody>
      </p:sp>
    </p:spTree>
    <p:extLst>
      <p:ext uri="{BB962C8B-B14F-4D97-AF65-F5344CB8AC3E}">
        <p14:creationId xmlns:p14="http://schemas.microsoft.com/office/powerpoint/2010/main" val="99587681"/>
      </p:ext>
    </p:extLst>
  </p:cSld>
  <p:clrMap bg1="lt1" tx1="dk1" bg2="lt2" tx2="dk2" accent1="accent1" accent2="accent2" accent3="accent3" accent4="accent4" accent5="accent5" accent6="accent6" hlink="hlink" folHlink="folHlink"/>
  <p:notesStyle>
    <a:lvl1pPr marL="0" algn="l" defTabSz="1088502" rtl="0" eaLnBrk="1" latinLnBrk="0" hangingPunct="1">
      <a:defRPr sz="1400" kern="1200">
        <a:solidFill>
          <a:schemeClr val="tx1"/>
        </a:solidFill>
        <a:latin typeface="+mn-lt"/>
        <a:ea typeface="+mn-ea"/>
        <a:cs typeface="+mn-cs"/>
      </a:defRPr>
    </a:lvl1pPr>
    <a:lvl2pPr marL="544251" algn="l" defTabSz="1088502" rtl="0" eaLnBrk="1" latinLnBrk="0" hangingPunct="1">
      <a:defRPr sz="1400" kern="1200">
        <a:solidFill>
          <a:schemeClr val="tx1"/>
        </a:solidFill>
        <a:latin typeface="+mn-lt"/>
        <a:ea typeface="+mn-ea"/>
        <a:cs typeface="+mn-cs"/>
      </a:defRPr>
    </a:lvl2pPr>
    <a:lvl3pPr marL="1088502" algn="l" defTabSz="1088502" rtl="0" eaLnBrk="1" latinLnBrk="0" hangingPunct="1">
      <a:defRPr sz="1400" kern="1200">
        <a:solidFill>
          <a:schemeClr val="tx1"/>
        </a:solidFill>
        <a:latin typeface="+mn-lt"/>
        <a:ea typeface="+mn-ea"/>
        <a:cs typeface="+mn-cs"/>
      </a:defRPr>
    </a:lvl3pPr>
    <a:lvl4pPr marL="1632753" algn="l" defTabSz="1088502" rtl="0" eaLnBrk="1" latinLnBrk="0" hangingPunct="1">
      <a:defRPr sz="1400" kern="1200">
        <a:solidFill>
          <a:schemeClr val="tx1"/>
        </a:solidFill>
        <a:latin typeface="+mn-lt"/>
        <a:ea typeface="+mn-ea"/>
        <a:cs typeface="+mn-cs"/>
      </a:defRPr>
    </a:lvl4pPr>
    <a:lvl5pPr marL="2177004" algn="l" defTabSz="1088502" rtl="0" eaLnBrk="1" latinLnBrk="0" hangingPunct="1">
      <a:defRPr sz="1400" kern="1200">
        <a:solidFill>
          <a:schemeClr val="tx1"/>
        </a:solidFill>
        <a:latin typeface="+mn-lt"/>
        <a:ea typeface="+mn-ea"/>
        <a:cs typeface="+mn-cs"/>
      </a:defRPr>
    </a:lvl5pPr>
    <a:lvl6pPr marL="2721254" algn="l" defTabSz="1088502" rtl="0" eaLnBrk="1" latinLnBrk="0" hangingPunct="1">
      <a:defRPr sz="1400" kern="1200">
        <a:solidFill>
          <a:schemeClr val="tx1"/>
        </a:solidFill>
        <a:latin typeface="+mn-lt"/>
        <a:ea typeface="+mn-ea"/>
        <a:cs typeface="+mn-cs"/>
      </a:defRPr>
    </a:lvl6pPr>
    <a:lvl7pPr marL="3265505" algn="l" defTabSz="1088502" rtl="0" eaLnBrk="1" latinLnBrk="0" hangingPunct="1">
      <a:defRPr sz="1400" kern="1200">
        <a:solidFill>
          <a:schemeClr val="tx1"/>
        </a:solidFill>
        <a:latin typeface="+mn-lt"/>
        <a:ea typeface="+mn-ea"/>
        <a:cs typeface="+mn-cs"/>
      </a:defRPr>
    </a:lvl7pPr>
    <a:lvl8pPr marL="3809756" algn="l" defTabSz="1088502" rtl="0" eaLnBrk="1" latinLnBrk="0" hangingPunct="1">
      <a:defRPr sz="1400" kern="1200">
        <a:solidFill>
          <a:schemeClr val="tx1"/>
        </a:solidFill>
        <a:latin typeface="+mn-lt"/>
        <a:ea typeface="+mn-ea"/>
        <a:cs typeface="+mn-cs"/>
      </a:defRPr>
    </a:lvl8pPr>
    <a:lvl9pPr marL="4354007" algn="l" defTabSz="1088502" rtl="0" eaLnBrk="1" latinLnBrk="0" hangingPunct="1">
      <a:defRPr sz="1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325FB293-4812-4AD5-9D7B-16C5960DBBF9}" type="slidenum">
              <a:rPr lang="en-AU" smtClean="0"/>
              <a:t>1</a:t>
            </a:fld>
            <a:endParaRPr lang="en-AU"/>
          </a:p>
        </p:txBody>
      </p:sp>
    </p:spTree>
    <p:extLst>
      <p:ext uri="{BB962C8B-B14F-4D97-AF65-F5344CB8AC3E}">
        <p14:creationId xmlns:p14="http://schemas.microsoft.com/office/powerpoint/2010/main" val="10393842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Wait!? Where is the pyramid?</a:t>
            </a:r>
          </a:p>
          <a:p>
            <a:endParaRPr lang="en-US" dirty="0"/>
          </a:p>
          <a:p>
            <a:r>
              <a:rPr lang="en-US" dirty="0"/>
              <a:t>…</a:t>
            </a:r>
          </a:p>
          <a:p>
            <a:endParaRPr lang="en-US" dirty="0"/>
          </a:p>
          <a:p>
            <a:r>
              <a:rPr lang="en-US" dirty="0"/>
              <a:t>…</a:t>
            </a:r>
          </a:p>
          <a:p>
            <a:endParaRPr lang="en-US" dirty="0"/>
          </a:p>
          <a:p>
            <a:r>
              <a:rPr lang="en-US" dirty="0"/>
              <a:t>Oh there it is!</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10</a:t>
            </a:fld>
            <a:endParaRPr lang="en-AU"/>
          </a:p>
        </p:txBody>
      </p:sp>
    </p:spTree>
    <p:extLst>
      <p:ext uri="{BB962C8B-B14F-4D97-AF65-F5344CB8AC3E}">
        <p14:creationId xmlns:p14="http://schemas.microsoft.com/office/powerpoint/2010/main" val="24188653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Matt</a:t>
            </a:r>
          </a:p>
          <a:p>
            <a:endParaRPr lang="en-AU" baseline="0" dirty="0"/>
          </a:p>
          <a:p>
            <a:r>
              <a:rPr lang="en-AU" baseline="0" dirty="0"/>
              <a:t>We fundamentally disagree with the concept of a testing pyramid – as we’ve previous said, it’s too rigid and doesn’t you offer any flexibility between projects.</a:t>
            </a:r>
            <a:endParaRPr lang="en-AU" dirty="0"/>
          </a:p>
          <a:p>
            <a:endParaRPr lang="en-AU" dirty="0"/>
          </a:p>
          <a:p>
            <a:endParaRPr lang="en-AU" dirty="0"/>
          </a:p>
          <a:p>
            <a:r>
              <a:rPr lang="en-AU" dirty="0"/>
              <a:t>If you drop the pyramid, then what should guide your decision</a:t>
            </a:r>
            <a:r>
              <a:rPr lang="en-AU" baseline="0" dirty="0"/>
              <a:t> around how and what to test?</a:t>
            </a:r>
          </a:p>
          <a:p>
            <a:endParaRPr lang="en-US" baseline="0" dirty="0"/>
          </a:p>
          <a:p>
            <a:r>
              <a:rPr lang="en-US" baseline="0" dirty="0"/>
              <a:t>People will be lost, they will be walking around in a daze not knowing what to do?</a:t>
            </a:r>
          </a:p>
          <a:p>
            <a:endParaRPr lang="en-US" baseline="0" dirty="0"/>
          </a:p>
          <a:p>
            <a:r>
              <a:rPr lang="en-US" baseline="0" dirty="0"/>
              <a:t>We think you should turn to what’s important?</a:t>
            </a:r>
          </a:p>
        </p:txBody>
      </p:sp>
      <p:sp>
        <p:nvSpPr>
          <p:cNvPr id="4" name="Slide Number Placeholder 3"/>
          <p:cNvSpPr>
            <a:spLocks noGrp="1"/>
          </p:cNvSpPr>
          <p:nvPr>
            <p:ph type="sldNum" sz="quarter" idx="10"/>
          </p:nvPr>
        </p:nvSpPr>
        <p:spPr/>
        <p:txBody>
          <a:bodyPr/>
          <a:lstStyle/>
          <a:p>
            <a:fld id="{325FB293-4812-4AD5-9D7B-16C5960DBBF9}" type="slidenum">
              <a:rPr lang="en-AU" smtClean="0"/>
              <a:t>11</a:t>
            </a:fld>
            <a:endParaRPr lang="en-AU"/>
          </a:p>
        </p:txBody>
      </p:sp>
    </p:spTree>
    <p:extLst>
      <p:ext uri="{BB962C8B-B14F-4D97-AF65-F5344CB8AC3E}">
        <p14:creationId xmlns:p14="http://schemas.microsoft.com/office/powerpoint/2010/main" val="16924347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(Matt)</a:t>
            </a:r>
          </a:p>
          <a:p>
            <a:endParaRPr lang="en-US" dirty="0"/>
          </a:p>
          <a:p>
            <a:r>
              <a:rPr lang="en-US" dirty="0"/>
              <a:t>The answer is confidence, here is a great quote from Jimmy </a:t>
            </a:r>
            <a:r>
              <a:rPr lang="en-US" dirty="0" err="1"/>
              <a:t>Bogard</a:t>
            </a:r>
            <a:r>
              <a:rPr lang="en-US" dirty="0"/>
              <a:t> from </a:t>
            </a:r>
            <a:r>
              <a:rPr lang="en-AU" dirty="0"/>
              <a:t>his Holistic Testing talk at NDC 2013.</a:t>
            </a:r>
          </a:p>
          <a:p>
            <a:endParaRPr lang="en-AU" dirty="0"/>
          </a:p>
          <a:p>
            <a:pPr marL="0" marR="0" indent="0" algn="l" defTabSz="1088502" rtl="0" eaLnBrk="1" fontAlgn="auto" latinLnBrk="0" hangingPunct="1">
              <a:lnSpc>
                <a:spcPct val="100000"/>
              </a:lnSpc>
              <a:spcBef>
                <a:spcPts val="0"/>
              </a:spcBef>
              <a:spcAft>
                <a:spcPts val="0"/>
              </a:spcAft>
              <a:buClrTx/>
              <a:buSzTx/>
              <a:buFontTx/>
              <a:buNone/>
              <a:tabLst/>
              <a:defRPr/>
            </a:pPr>
            <a:r>
              <a:rPr lang="en-AU" sz="1400" b="0" i="0" kern="1200" dirty="0">
                <a:solidFill>
                  <a:schemeClr val="tx1"/>
                </a:solidFill>
                <a:effectLst/>
                <a:latin typeface="+mn-lt"/>
                <a:ea typeface="+mn-ea"/>
                <a:cs typeface="+mn-cs"/>
              </a:rPr>
              <a:t>https://vimeo.com/68390508</a:t>
            </a:r>
          </a:p>
          <a:p>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12</a:t>
            </a:fld>
            <a:endParaRPr lang="en-AU"/>
          </a:p>
        </p:txBody>
      </p:sp>
    </p:spTree>
    <p:extLst>
      <p:ext uri="{BB962C8B-B14F-4D97-AF65-F5344CB8AC3E}">
        <p14:creationId xmlns:p14="http://schemas.microsoft.com/office/powerpoint/2010/main" val="27404793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goal of testing is not to test.</a:t>
            </a:r>
          </a:p>
          <a:p>
            <a:r>
              <a:rPr lang="en-US" dirty="0"/>
              <a:t>We</a:t>
            </a:r>
            <a:r>
              <a:rPr lang="en-US" baseline="0" dirty="0"/>
              <a:t> see this </a:t>
            </a:r>
            <a:r>
              <a:rPr lang="en-US" b="1" i="1" u="sng" baseline="0" dirty="0"/>
              <a:t>all </a:t>
            </a:r>
            <a:r>
              <a:rPr lang="en-US" baseline="0" dirty="0"/>
              <a:t>the time</a:t>
            </a:r>
          </a:p>
          <a:p>
            <a:r>
              <a:rPr lang="en-US" baseline="0" dirty="0"/>
              <a:t>(usually with the justification of that’s the way we’ve always done it, or we have to or the auditors will get us)</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13</a:t>
            </a:fld>
            <a:endParaRPr lang="en-AU"/>
          </a:p>
        </p:txBody>
      </p:sp>
    </p:spTree>
    <p:extLst>
      <p:ext uri="{BB962C8B-B14F-4D97-AF65-F5344CB8AC3E}">
        <p14:creationId xmlns:p14="http://schemas.microsoft.com/office/powerpoint/2010/main" val="37664854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(Rob)</a:t>
            </a:r>
          </a:p>
          <a:p>
            <a:endParaRPr lang="en-US" dirty="0"/>
          </a:p>
          <a:p>
            <a:r>
              <a:rPr lang="en-US" dirty="0"/>
              <a:t>To figure that out we want to look at what’s really important.</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14</a:t>
            </a:fld>
            <a:endParaRPr lang="en-AU"/>
          </a:p>
        </p:txBody>
      </p:sp>
    </p:spTree>
    <p:extLst>
      <p:ext uri="{BB962C8B-B14F-4D97-AF65-F5344CB8AC3E}">
        <p14:creationId xmlns:p14="http://schemas.microsoft.com/office/powerpoint/2010/main" val="41376542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(Matt)</a:t>
            </a:r>
          </a:p>
        </p:txBody>
      </p:sp>
      <p:sp>
        <p:nvSpPr>
          <p:cNvPr id="4" name="Slide Number Placeholder 3"/>
          <p:cNvSpPr>
            <a:spLocks noGrp="1"/>
          </p:cNvSpPr>
          <p:nvPr>
            <p:ph type="sldNum" sz="quarter" idx="10"/>
          </p:nvPr>
        </p:nvSpPr>
        <p:spPr/>
        <p:txBody>
          <a:bodyPr/>
          <a:lstStyle/>
          <a:p>
            <a:fld id="{325FB293-4812-4AD5-9D7B-16C5960DBBF9}" type="slidenum">
              <a:rPr lang="en-AU" smtClean="0"/>
              <a:t>15</a:t>
            </a:fld>
            <a:endParaRPr lang="en-AU"/>
          </a:p>
        </p:txBody>
      </p:sp>
    </p:spTree>
    <p:extLst>
      <p:ext uri="{BB962C8B-B14F-4D97-AF65-F5344CB8AC3E}">
        <p14:creationId xmlns:p14="http://schemas.microsoft.com/office/powerpoint/2010/main" val="21496298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(Rob)</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16</a:t>
            </a:fld>
            <a:endParaRPr lang="en-AU"/>
          </a:p>
        </p:txBody>
      </p:sp>
    </p:spTree>
    <p:extLst>
      <p:ext uri="{BB962C8B-B14F-4D97-AF65-F5344CB8AC3E}">
        <p14:creationId xmlns:p14="http://schemas.microsoft.com/office/powerpoint/2010/main" val="34959706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(Rob)</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17</a:t>
            </a:fld>
            <a:endParaRPr lang="en-AU"/>
          </a:p>
        </p:txBody>
      </p:sp>
    </p:spTree>
    <p:extLst>
      <p:ext uri="{BB962C8B-B14F-4D97-AF65-F5344CB8AC3E}">
        <p14:creationId xmlns:p14="http://schemas.microsoft.com/office/powerpoint/2010/main" val="17713877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(Matt)</a:t>
            </a:r>
          </a:p>
          <a:p>
            <a:endParaRPr lang="en-GB" dirty="0"/>
          </a:p>
          <a:p>
            <a:r>
              <a:rPr lang="en-GB" dirty="0"/>
              <a:t>Go back to original point on confidence.</a:t>
            </a:r>
          </a:p>
          <a:p>
            <a:endParaRPr lang="en-GB" dirty="0"/>
          </a:p>
          <a:p>
            <a:r>
              <a:rPr lang="en-GB" dirty="0"/>
              <a:t>1. Most stakeholders will</a:t>
            </a:r>
            <a:r>
              <a:rPr lang="en-GB" baseline="0" dirty="0"/>
              <a:t> say 100% confidence but that actually means you’ll never get anything shipped out the door. Being pragmatic, we actually want to challenge ourselves to set our confidence level as low as possible for our business needs. in combination with techniques like continuous delivery, we can optimise our testing strategy to be able to react quickly and efficiently to mistakes that do happen. Really a business decision rather than a technical decision because you’re trading speed vs confidence, and this is something a business person will care about – they care about speed out to users vs likelihood that it will break.</a:t>
            </a:r>
          </a:p>
          <a:p>
            <a:endParaRPr lang="en-GB" baseline="0" dirty="0"/>
          </a:p>
          <a:p>
            <a:r>
              <a:rPr lang="en-GB" baseline="0" dirty="0"/>
              <a:t>2. Increases agility and supports CD</a:t>
            </a:r>
          </a:p>
          <a:p>
            <a:endParaRPr lang="en-GB" baseline="0" dirty="0"/>
          </a:p>
          <a:p>
            <a:r>
              <a:rPr lang="en-GB" baseline="0" dirty="0"/>
              <a:t>3. Your first attempt at this doesn’t have to be right – but it should be simple.</a:t>
            </a:r>
          </a:p>
          <a:p>
            <a:pPr marL="285750" indent="-285750">
              <a:buFont typeface="Arial" panose="020B0604020202020204" pitchFamily="34" charset="0"/>
              <a:buChar char="•"/>
            </a:pPr>
            <a:r>
              <a:rPr lang="en-GB" baseline="0" dirty="0"/>
              <a:t>How many bugs are getting to production?</a:t>
            </a:r>
          </a:p>
          <a:p>
            <a:pPr marL="285750" indent="-285750">
              <a:buFont typeface="Arial" panose="020B0604020202020204" pitchFamily="34" charset="0"/>
              <a:buChar char="•"/>
            </a:pPr>
            <a:r>
              <a:rPr lang="en-GB" baseline="0" dirty="0"/>
              <a:t>How fast is your team delivering features?</a:t>
            </a:r>
          </a:p>
          <a:p>
            <a:pPr marL="285750" indent="-285750">
              <a:buFont typeface="Arial" panose="020B0604020202020204" pitchFamily="34" charset="0"/>
              <a:buChar char="•"/>
            </a:pPr>
            <a:r>
              <a:rPr lang="en-GB" baseline="0" dirty="0"/>
              <a:t>How confident or scared are you when your product is pressing the button to deploy to production?</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18</a:t>
            </a:fld>
            <a:endParaRPr lang="en-AU"/>
          </a:p>
        </p:txBody>
      </p:sp>
    </p:spTree>
    <p:extLst>
      <p:ext uri="{BB962C8B-B14F-4D97-AF65-F5344CB8AC3E}">
        <p14:creationId xmlns:p14="http://schemas.microsoft.com/office/powerpoint/2010/main" val="1244365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a:t>
            </a:r>
            <a:r>
              <a:rPr lang="en-US" baseline="0" dirty="0"/>
              <a:t> reality the decision about how much confidence is enough should be a business decision. The decision about how to achieve that in the fasted way possible is a technical decision and it’s </a:t>
            </a:r>
            <a:r>
              <a:rPr lang="en-US" baseline="0" dirty="0" err="1"/>
              <a:t>importan</a:t>
            </a:r>
            <a:r>
              <a:rPr lang="en-US" baseline="0" dirty="0"/>
              <a:t> that both parties are looking to inspect and adapt since there will be business metrics (how many bugs are there, how fast are we delivering features from ideation to real users) and technical metrics (how long does it take us to write tests, how many tests break when we refactor, how long do our test runs take, etc.).</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19</a:t>
            </a:fld>
            <a:endParaRPr lang="en-AU"/>
          </a:p>
        </p:txBody>
      </p:sp>
    </p:spTree>
    <p:extLst>
      <p:ext uri="{BB962C8B-B14F-4D97-AF65-F5344CB8AC3E}">
        <p14:creationId xmlns:p14="http://schemas.microsoft.com/office/powerpoint/2010/main" val="10808106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(Rob)</a:t>
            </a:r>
          </a:p>
          <a:p>
            <a:endParaRPr lang="en-US" dirty="0"/>
          </a:p>
          <a:p>
            <a:r>
              <a:rPr lang="en-US" dirty="0"/>
              <a:t>Let’s get the burning question out of the way…</a:t>
            </a:r>
          </a:p>
          <a:p>
            <a:endParaRPr lang="en-US" dirty="0"/>
          </a:p>
          <a:p>
            <a:r>
              <a:rPr lang="en-US" dirty="0"/>
              <a:t>On a more serious note: We’ve been finding that with the testing strategies</a:t>
            </a:r>
            <a:r>
              <a:rPr lang="en-US" baseline="0" dirty="0"/>
              <a:t> we’ve been using lately we’ve been writing less tests and getting more out of it.</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2</a:t>
            </a:fld>
            <a:endParaRPr lang="en-AU"/>
          </a:p>
        </p:txBody>
      </p:sp>
    </p:spTree>
    <p:extLst>
      <p:ext uri="{BB962C8B-B14F-4D97-AF65-F5344CB8AC3E}">
        <p14:creationId xmlns:p14="http://schemas.microsoft.com/office/powerpoint/2010/main" val="34667186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(Rob)</a:t>
            </a:r>
            <a:endParaRPr lang="en-AU" dirty="0"/>
          </a:p>
          <a:p>
            <a:endParaRPr lang="en-AU" dirty="0"/>
          </a:p>
          <a:p>
            <a:r>
              <a:rPr lang="en-AU" dirty="0"/>
              <a:t>So you might ask – Is that a simplification? Surely you don’t use</a:t>
            </a:r>
            <a:r>
              <a:rPr lang="en-AU" baseline="0" dirty="0"/>
              <a:t> one type of test (the fastest possible for a confidence level) across your whole app.</a:t>
            </a:r>
          </a:p>
          <a:p>
            <a:endParaRPr lang="en-AU" baseline="0" dirty="0"/>
          </a:p>
          <a:p>
            <a:r>
              <a:rPr lang="en-AU" baseline="0" dirty="0"/>
              <a:t>[Reveal]</a:t>
            </a:r>
          </a:p>
          <a:p>
            <a:endParaRPr lang="en-AU" baseline="0" dirty="0"/>
          </a:p>
          <a:p>
            <a:r>
              <a:rPr lang="en-AU" baseline="0" dirty="0"/>
              <a:t>Yes and no.</a:t>
            </a:r>
            <a:endParaRPr lang="en-AU" dirty="0"/>
          </a:p>
          <a:p>
            <a:endParaRPr lang="en-AU" dirty="0"/>
          </a:p>
          <a:p>
            <a:r>
              <a:rPr lang="en-AU" dirty="0"/>
              <a:t>Confidence level needed will likely change</a:t>
            </a:r>
            <a:r>
              <a:rPr lang="en-AU" baseline="0" dirty="0"/>
              <a:t> across different parts of the application.</a:t>
            </a:r>
          </a:p>
          <a:p>
            <a:endParaRPr lang="en-AU" baseline="0" dirty="0"/>
          </a:p>
          <a:p>
            <a:r>
              <a:rPr lang="en-AU" baseline="0" dirty="0"/>
              <a:t>But, we typically start with a broad brush testing strategy and let the inspect and adapt cycle run it’s course. Besides, in most of the apps we work on the </a:t>
            </a:r>
            <a:r>
              <a:rPr lang="en-AU" i="1" baseline="0" dirty="0"/>
              <a:t>majority</a:t>
            </a:r>
            <a:r>
              <a:rPr lang="en-AU" i="0" baseline="0" dirty="0"/>
              <a:t> of the application will be very similar, and then a few parts of it will be “special” and need different treatment. That’s where the inspect and adapt bit comes in to save the day.</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23</a:t>
            </a:fld>
            <a:endParaRPr lang="en-AU"/>
          </a:p>
        </p:txBody>
      </p:sp>
    </p:spTree>
    <p:extLst>
      <p:ext uri="{BB962C8B-B14F-4D97-AF65-F5344CB8AC3E}">
        <p14:creationId xmlns:p14="http://schemas.microsoft.com/office/powerpoint/2010/main" val="36528625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(Rob, Matt)</a:t>
            </a:r>
          </a:p>
          <a:p>
            <a:endParaRPr lang="en-US" dirty="0"/>
          </a:p>
          <a:p>
            <a:r>
              <a:rPr lang="en-US" dirty="0"/>
              <a:t>So, because we work for enterprises, we need enterprise-driven right?</a:t>
            </a:r>
          </a:p>
          <a:p>
            <a:endParaRPr lang="en-US" dirty="0"/>
          </a:p>
          <a:p>
            <a:r>
              <a:rPr lang="en-US" dirty="0"/>
              <a:t>We need to set our strategy, show it at CAB and then apply it synergistically across the organization so they are all consistent.</a:t>
            </a:r>
          </a:p>
          <a:p>
            <a:endParaRPr lang="en-US" dirty="0"/>
          </a:p>
          <a:p>
            <a:r>
              <a:rPr lang="en-US" dirty="0"/>
              <a:t>Then we can hire a separate team of testers to roll out</a:t>
            </a:r>
            <a:r>
              <a:rPr lang="en-US" baseline="0" dirty="0"/>
              <a:t> the testing strategy across all teams and keep the developers honest because we don’t trust them…</a:t>
            </a:r>
          </a:p>
          <a:p>
            <a:endParaRPr lang="en-US" baseline="0" dirty="0"/>
          </a:p>
          <a:p>
            <a:r>
              <a:rPr lang="en-US" baseline="0" dirty="0"/>
              <a:t>NO. Just stop. </a:t>
            </a:r>
            <a:r>
              <a:rPr lang="en-US" baseline="0" dirty="0" err="1"/>
              <a:t>Srsly</a:t>
            </a:r>
            <a:r>
              <a:rPr lang="en-US" baseline="0" dirty="0"/>
              <a:t>.</a:t>
            </a:r>
          </a:p>
        </p:txBody>
      </p:sp>
      <p:sp>
        <p:nvSpPr>
          <p:cNvPr id="4" name="Slide Number Placeholder 3"/>
          <p:cNvSpPr>
            <a:spLocks noGrp="1"/>
          </p:cNvSpPr>
          <p:nvPr>
            <p:ph type="sldNum" sz="quarter" idx="10"/>
          </p:nvPr>
        </p:nvSpPr>
        <p:spPr/>
        <p:txBody>
          <a:bodyPr/>
          <a:lstStyle/>
          <a:p>
            <a:fld id="{325FB293-4812-4AD5-9D7B-16C5960DBBF9}" type="slidenum">
              <a:rPr lang="en-AU" smtClean="0"/>
              <a:t>24</a:t>
            </a:fld>
            <a:endParaRPr lang="en-AU"/>
          </a:p>
        </p:txBody>
      </p:sp>
    </p:spTree>
    <p:extLst>
      <p:ext uri="{BB962C8B-B14F-4D97-AF65-F5344CB8AC3E}">
        <p14:creationId xmlns:p14="http://schemas.microsoft.com/office/powerpoint/2010/main" val="337805986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(Matt)</a:t>
            </a:r>
          </a:p>
        </p:txBody>
      </p:sp>
      <p:sp>
        <p:nvSpPr>
          <p:cNvPr id="4" name="Slide Number Placeholder 3"/>
          <p:cNvSpPr>
            <a:spLocks noGrp="1"/>
          </p:cNvSpPr>
          <p:nvPr>
            <p:ph type="sldNum" sz="quarter" idx="10"/>
          </p:nvPr>
        </p:nvSpPr>
        <p:spPr/>
        <p:txBody>
          <a:bodyPr/>
          <a:lstStyle/>
          <a:p>
            <a:fld id="{325FB293-4812-4AD5-9D7B-16C5960DBBF9}" type="slidenum">
              <a:rPr lang="en-AU" smtClean="0"/>
              <a:t>25</a:t>
            </a:fld>
            <a:endParaRPr lang="en-AU"/>
          </a:p>
        </p:txBody>
      </p:sp>
    </p:spTree>
    <p:extLst>
      <p:ext uri="{BB962C8B-B14F-4D97-AF65-F5344CB8AC3E}">
        <p14:creationId xmlns:p14="http://schemas.microsoft.com/office/powerpoint/2010/main" val="168170587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(Matt)</a:t>
            </a:r>
          </a:p>
          <a:p>
            <a:endParaRPr lang="en-GB" dirty="0"/>
          </a:p>
          <a:p>
            <a:r>
              <a:rPr lang="en-GB" dirty="0"/>
              <a:t>A major part of the strategy that we have been using involves a technique called Subcutaneous Tests</a:t>
            </a:r>
            <a:endParaRPr lang="en-AU" dirty="0"/>
          </a:p>
          <a:p>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26</a:t>
            </a:fld>
            <a:endParaRPr lang="en-AU"/>
          </a:p>
        </p:txBody>
      </p:sp>
    </p:spTree>
    <p:extLst>
      <p:ext uri="{BB962C8B-B14F-4D97-AF65-F5344CB8AC3E}">
        <p14:creationId xmlns:p14="http://schemas.microsoft.com/office/powerpoint/2010/main" val="212889515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(Matt)</a:t>
            </a:r>
          </a:p>
          <a:p>
            <a:endParaRPr lang="en-AU" dirty="0"/>
          </a:p>
          <a:p>
            <a:r>
              <a:rPr lang="en-AU" dirty="0"/>
              <a:t>One-level below the UI e.g. MVC controller</a:t>
            </a:r>
          </a:p>
          <a:p>
            <a:r>
              <a:rPr lang="en-AU" dirty="0"/>
              <a:t>Full stack of production dependencies wired in</a:t>
            </a:r>
          </a:p>
          <a:p>
            <a:r>
              <a:rPr lang="en-AU" dirty="0"/>
              <a:t>Application-owned </a:t>
            </a:r>
            <a:r>
              <a:rPr lang="en-AU" dirty="0" err="1"/>
              <a:t>datasources</a:t>
            </a:r>
            <a:r>
              <a:rPr lang="en-AU" dirty="0"/>
              <a:t> wired in</a:t>
            </a:r>
          </a:p>
          <a:p>
            <a:r>
              <a:rPr lang="en-AU" dirty="0"/>
              <a:t>External dependencies mocked out</a:t>
            </a:r>
          </a:p>
          <a:p>
            <a:endParaRPr lang="en-AU" dirty="0"/>
          </a:p>
          <a:p>
            <a:r>
              <a:rPr lang="en-AU" dirty="0"/>
              <a:t>Good speed/confidence balance between all UI tests and all “unit” tests</a:t>
            </a:r>
          </a:p>
          <a:p>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27</a:t>
            </a:fld>
            <a:endParaRPr lang="en-AU"/>
          </a:p>
        </p:txBody>
      </p:sp>
    </p:spTree>
    <p:extLst>
      <p:ext uri="{BB962C8B-B14F-4D97-AF65-F5344CB8AC3E}">
        <p14:creationId xmlns:p14="http://schemas.microsoft.com/office/powerpoint/2010/main" val="172595731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(Matt)</a:t>
            </a:r>
          </a:p>
        </p:txBody>
      </p:sp>
      <p:sp>
        <p:nvSpPr>
          <p:cNvPr id="4" name="Slide Number Placeholder 3"/>
          <p:cNvSpPr>
            <a:spLocks noGrp="1"/>
          </p:cNvSpPr>
          <p:nvPr>
            <p:ph type="sldNum" sz="quarter" idx="10"/>
          </p:nvPr>
        </p:nvSpPr>
        <p:spPr/>
        <p:txBody>
          <a:bodyPr/>
          <a:lstStyle/>
          <a:p>
            <a:fld id="{325FB293-4812-4AD5-9D7B-16C5960DBBF9}" type="slidenum">
              <a:rPr lang="en-AU" smtClean="0"/>
              <a:t>28</a:t>
            </a:fld>
            <a:endParaRPr lang="en-AU"/>
          </a:p>
        </p:txBody>
      </p:sp>
    </p:spTree>
    <p:extLst>
      <p:ext uri="{BB962C8B-B14F-4D97-AF65-F5344CB8AC3E}">
        <p14:creationId xmlns:p14="http://schemas.microsoft.com/office/powerpoint/2010/main" val="192406234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(Rob)</a:t>
            </a:r>
          </a:p>
          <a:p>
            <a:endParaRPr lang="en-GB" dirty="0"/>
          </a:p>
          <a:p>
            <a:r>
              <a:rPr lang="en-GB" dirty="0"/>
              <a:t>https://www.flickr.com/photos/eschipul/4160817135</a:t>
            </a:r>
          </a:p>
          <a:p>
            <a:endParaRPr lang="en-GB" dirty="0"/>
          </a:p>
          <a:p>
            <a:r>
              <a:rPr lang="en-GB" dirty="0"/>
              <a:t>Not a silver bullet, there are some disadvantages and some limitations you need to be aware of. There are ways of working around or dealing with them though.</a:t>
            </a:r>
          </a:p>
          <a:p>
            <a:endParaRPr lang="en-GB" dirty="0"/>
          </a:p>
        </p:txBody>
      </p:sp>
      <p:sp>
        <p:nvSpPr>
          <p:cNvPr id="4" name="Slide Number Placeholder 3"/>
          <p:cNvSpPr>
            <a:spLocks noGrp="1"/>
          </p:cNvSpPr>
          <p:nvPr>
            <p:ph type="sldNum" sz="quarter" idx="10"/>
          </p:nvPr>
        </p:nvSpPr>
        <p:spPr/>
        <p:txBody>
          <a:bodyPr/>
          <a:lstStyle/>
          <a:p>
            <a:fld id="{325FB293-4812-4AD5-9D7B-16C5960DBBF9}" type="slidenum">
              <a:rPr lang="en-AU" smtClean="0"/>
              <a:t>29</a:t>
            </a:fld>
            <a:endParaRPr lang="en-AU"/>
          </a:p>
        </p:txBody>
      </p:sp>
    </p:spTree>
    <p:extLst>
      <p:ext uri="{BB962C8B-B14F-4D97-AF65-F5344CB8AC3E}">
        <p14:creationId xmlns:p14="http://schemas.microsoft.com/office/powerpoint/2010/main" val="178517299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(Rob)</a:t>
            </a:r>
          </a:p>
          <a:p>
            <a:endParaRPr lang="en-US" dirty="0"/>
          </a:p>
          <a:p>
            <a:r>
              <a:rPr lang="en-US" dirty="0"/>
              <a:t>Explain</a:t>
            </a:r>
            <a:r>
              <a:rPr lang="en-US" baseline="0" dirty="0"/>
              <a:t> the points, then look at the ways around them:</a:t>
            </a:r>
            <a:endParaRPr lang="en-US" dirty="0"/>
          </a:p>
          <a:p>
            <a:endParaRPr lang="en-US" dirty="0"/>
          </a:p>
          <a:p>
            <a:r>
              <a:rPr lang="en-US" dirty="0"/>
              <a:t>Complex</a:t>
            </a:r>
            <a:r>
              <a:rPr lang="en-US" baseline="0" dirty="0"/>
              <a:t> code – use a different type of test (or combine)</a:t>
            </a:r>
          </a:p>
          <a:p>
            <a:r>
              <a:rPr lang="en-US" baseline="0" dirty="0"/>
              <a:t>Hard to know why broken – stack traces and the debugger are you friend along with good code organization and small number of layers in your code, your test tooling can help too –the BDD framework I use makes it easier to isolate for instance</a:t>
            </a:r>
          </a:p>
          <a:p>
            <a:r>
              <a:rPr lang="en-US" baseline="0" dirty="0"/>
              <a:t>Multiple test failures – pick one, focus on fixing it then re-run all tests</a:t>
            </a:r>
          </a:p>
          <a:p>
            <a:r>
              <a:rPr lang="en-US" baseline="0" dirty="0"/>
              <a:t>Test complexity – refactoring and use patterns – see my subcutaneous testing talk to .NET UG</a:t>
            </a:r>
          </a:p>
        </p:txBody>
      </p:sp>
      <p:sp>
        <p:nvSpPr>
          <p:cNvPr id="4" name="Slide Number Placeholder 3"/>
          <p:cNvSpPr>
            <a:spLocks noGrp="1"/>
          </p:cNvSpPr>
          <p:nvPr>
            <p:ph type="sldNum" sz="quarter" idx="10"/>
          </p:nvPr>
        </p:nvSpPr>
        <p:spPr/>
        <p:txBody>
          <a:bodyPr/>
          <a:lstStyle/>
          <a:p>
            <a:fld id="{325FB293-4812-4AD5-9D7B-16C5960DBBF9}" type="slidenum">
              <a:rPr lang="en-AU" smtClean="0"/>
              <a:t>30</a:t>
            </a:fld>
            <a:endParaRPr lang="en-AU"/>
          </a:p>
        </p:txBody>
      </p:sp>
    </p:spTree>
    <p:extLst>
      <p:ext uri="{BB962C8B-B14F-4D97-AF65-F5344CB8AC3E}">
        <p14:creationId xmlns:p14="http://schemas.microsoft.com/office/powerpoint/2010/main" val="391109562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(Matt)</a:t>
            </a:r>
          </a:p>
        </p:txBody>
      </p:sp>
      <p:sp>
        <p:nvSpPr>
          <p:cNvPr id="4" name="Slide Number Placeholder 3"/>
          <p:cNvSpPr>
            <a:spLocks noGrp="1"/>
          </p:cNvSpPr>
          <p:nvPr>
            <p:ph type="sldNum" sz="quarter" idx="10"/>
          </p:nvPr>
        </p:nvSpPr>
        <p:spPr/>
        <p:txBody>
          <a:bodyPr/>
          <a:lstStyle/>
          <a:p>
            <a:fld id="{325FB293-4812-4AD5-9D7B-16C5960DBBF9}" type="slidenum">
              <a:rPr lang="en-AU" smtClean="0"/>
              <a:t>31</a:t>
            </a:fld>
            <a:endParaRPr lang="en-AU"/>
          </a:p>
        </p:txBody>
      </p:sp>
    </p:spTree>
    <p:extLst>
      <p:ext uri="{BB962C8B-B14F-4D97-AF65-F5344CB8AC3E}">
        <p14:creationId xmlns:p14="http://schemas.microsoft.com/office/powerpoint/2010/main" val="395105679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088502" rtl="0" eaLnBrk="1" fontAlgn="auto" latinLnBrk="0" hangingPunct="1">
              <a:lnSpc>
                <a:spcPct val="100000"/>
              </a:lnSpc>
              <a:spcBef>
                <a:spcPts val="0"/>
              </a:spcBef>
              <a:spcAft>
                <a:spcPts val="0"/>
              </a:spcAft>
              <a:buClrTx/>
              <a:buSzTx/>
              <a:buFontTx/>
              <a:buNone/>
              <a:tabLst/>
              <a:defRPr/>
            </a:pPr>
            <a:r>
              <a:rPr lang="en-AU" dirty="0"/>
              <a:t>(Matt)</a:t>
            </a:r>
          </a:p>
        </p:txBody>
      </p:sp>
      <p:sp>
        <p:nvSpPr>
          <p:cNvPr id="4" name="Slide Number Placeholder 3"/>
          <p:cNvSpPr>
            <a:spLocks noGrp="1"/>
          </p:cNvSpPr>
          <p:nvPr>
            <p:ph type="sldNum" sz="quarter" idx="10"/>
          </p:nvPr>
        </p:nvSpPr>
        <p:spPr/>
        <p:txBody>
          <a:bodyPr/>
          <a:lstStyle/>
          <a:p>
            <a:fld id="{325FB293-4812-4AD5-9D7B-16C5960DBBF9}" type="slidenum">
              <a:rPr lang="en-AU" smtClean="0"/>
              <a:t>33</a:t>
            </a:fld>
            <a:endParaRPr lang="en-AU"/>
          </a:p>
        </p:txBody>
      </p:sp>
    </p:spTree>
    <p:extLst>
      <p:ext uri="{BB962C8B-B14F-4D97-AF65-F5344CB8AC3E}">
        <p14:creationId xmlns:p14="http://schemas.microsoft.com/office/powerpoint/2010/main" val="33996571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(Matt)</a:t>
            </a:r>
          </a:p>
          <a:p>
            <a:endParaRPr lang="en-GB" dirty="0"/>
          </a:p>
          <a:p>
            <a:r>
              <a:rPr lang="en-GB" dirty="0"/>
              <a:t>Create</a:t>
            </a:r>
            <a:r>
              <a:rPr lang="en-GB" baseline="0" dirty="0"/>
              <a:t>d by piping http://en.wikipedia.org/wiki/Test_automation into http://www.wordle.net/</a:t>
            </a:r>
            <a:endParaRPr lang="en-GB" dirty="0"/>
          </a:p>
          <a:p>
            <a:endParaRPr lang="en-GB" dirty="0"/>
          </a:p>
          <a:p>
            <a:r>
              <a:rPr lang="en-GB" dirty="0"/>
              <a:t>As consultants we get to move within a number of different projects</a:t>
            </a:r>
            <a:r>
              <a:rPr lang="en-GB" baseline="0" dirty="0"/>
              <a:t> and industries.</a:t>
            </a:r>
            <a:endParaRPr lang="en-GB" dirty="0"/>
          </a:p>
          <a:p>
            <a:endParaRPr lang="en-GB" dirty="0"/>
          </a:p>
          <a:p>
            <a:pPr marL="342900" indent="-342900">
              <a:buAutoNum type="arabicPeriod"/>
            </a:pPr>
            <a:r>
              <a:rPr lang="en-GB" baseline="0" dirty="0"/>
              <a:t>Seen a lot of approaches over the last few years and seen what a lot of companies have done these</a:t>
            </a:r>
          </a:p>
          <a:p>
            <a:pPr marL="342900" indent="-342900">
              <a:buAutoNum type="arabicPeriod"/>
            </a:pPr>
            <a:r>
              <a:rPr lang="en-GB" baseline="0" dirty="0"/>
              <a:t>Experimented with a number of different approaches ourselves</a:t>
            </a:r>
          </a:p>
          <a:p>
            <a:pPr marL="342900" indent="-342900">
              <a:buAutoNum type="arabicPeriod"/>
            </a:pPr>
            <a:r>
              <a:rPr lang="en-GB" baseline="0" dirty="0"/>
              <a:t>Done a lot of research into what people are saying and doing</a:t>
            </a:r>
          </a:p>
          <a:p>
            <a:pPr marL="342900" indent="-342900">
              <a:buAutoNum type="arabicPeriod"/>
            </a:pPr>
            <a:endParaRPr lang="en-GB" baseline="0" dirty="0"/>
          </a:p>
          <a:p>
            <a:pPr marL="342900" indent="-342900">
              <a:buAutoNum type="arabicPeriod"/>
            </a:pP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3</a:t>
            </a:fld>
            <a:endParaRPr lang="en-AU"/>
          </a:p>
        </p:txBody>
      </p:sp>
    </p:spTree>
    <p:extLst>
      <p:ext uri="{BB962C8B-B14F-4D97-AF65-F5344CB8AC3E}">
        <p14:creationId xmlns:p14="http://schemas.microsoft.com/office/powerpoint/2010/main" val="125353457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088502" rtl="0" eaLnBrk="1" fontAlgn="auto" latinLnBrk="0" hangingPunct="1">
              <a:lnSpc>
                <a:spcPct val="100000"/>
              </a:lnSpc>
              <a:spcBef>
                <a:spcPts val="0"/>
              </a:spcBef>
              <a:spcAft>
                <a:spcPts val="0"/>
              </a:spcAft>
              <a:buClrTx/>
              <a:buSzTx/>
              <a:buFontTx/>
              <a:buNone/>
              <a:tabLst/>
              <a:defRPr/>
            </a:pPr>
            <a:r>
              <a:rPr lang="en-AU" dirty="0"/>
              <a:t>(Matt)</a:t>
            </a:r>
          </a:p>
        </p:txBody>
      </p:sp>
      <p:sp>
        <p:nvSpPr>
          <p:cNvPr id="4" name="Slide Number Placeholder 3"/>
          <p:cNvSpPr>
            <a:spLocks noGrp="1"/>
          </p:cNvSpPr>
          <p:nvPr>
            <p:ph type="sldNum" sz="quarter" idx="10"/>
          </p:nvPr>
        </p:nvSpPr>
        <p:spPr/>
        <p:txBody>
          <a:bodyPr/>
          <a:lstStyle/>
          <a:p>
            <a:fld id="{325FB293-4812-4AD5-9D7B-16C5960DBBF9}" type="slidenum">
              <a:rPr lang="en-AU" smtClean="0"/>
              <a:t>35</a:t>
            </a:fld>
            <a:endParaRPr lang="en-AU"/>
          </a:p>
        </p:txBody>
      </p:sp>
    </p:spTree>
    <p:extLst>
      <p:ext uri="{BB962C8B-B14F-4D97-AF65-F5344CB8AC3E}">
        <p14:creationId xmlns:p14="http://schemas.microsoft.com/office/powerpoint/2010/main" val="294207059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(Matt)</a:t>
            </a:r>
          </a:p>
        </p:txBody>
      </p:sp>
      <p:sp>
        <p:nvSpPr>
          <p:cNvPr id="4" name="Slide Number Placeholder 3"/>
          <p:cNvSpPr>
            <a:spLocks noGrp="1"/>
          </p:cNvSpPr>
          <p:nvPr>
            <p:ph type="sldNum" sz="quarter" idx="10"/>
          </p:nvPr>
        </p:nvSpPr>
        <p:spPr/>
        <p:txBody>
          <a:bodyPr/>
          <a:lstStyle/>
          <a:p>
            <a:fld id="{325FB293-4812-4AD5-9D7B-16C5960DBBF9}" type="slidenum">
              <a:rPr lang="en-AU" smtClean="0"/>
              <a:t>36</a:t>
            </a:fld>
            <a:endParaRPr lang="en-AU"/>
          </a:p>
        </p:txBody>
      </p:sp>
    </p:spTree>
    <p:extLst>
      <p:ext uri="{BB962C8B-B14F-4D97-AF65-F5344CB8AC3E}">
        <p14:creationId xmlns:p14="http://schemas.microsoft.com/office/powerpoint/2010/main" val="327016726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(Matt)</a:t>
            </a:r>
          </a:p>
          <a:p>
            <a:endParaRPr lang="en-GB" dirty="0"/>
          </a:p>
          <a:p>
            <a:r>
              <a:rPr lang="en-GB" dirty="0"/>
              <a:t>Another</a:t>
            </a:r>
            <a:r>
              <a:rPr lang="en-GB" baseline="0" dirty="0"/>
              <a:t> note is that we will inspect and adapt this testing strategy throughout a project.</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37</a:t>
            </a:fld>
            <a:endParaRPr lang="en-AU"/>
          </a:p>
        </p:txBody>
      </p:sp>
    </p:spTree>
    <p:extLst>
      <p:ext uri="{BB962C8B-B14F-4D97-AF65-F5344CB8AC3E}">
        <p14:creationId xmlns:p14="http://schemas.microsoft.com/office/powerpoint/2010/main" val="274029646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(Matt)</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38</a:t>
            </a:fld>
            <a:endParaRPr lang="en-AU"/>
          </a:p>
        </p:txBody>
      </p:sp>
    </p:spTree>
    <p:extLst>
      <p:ext uri="{BB962C8B-B14F-4D97-AF65-F5344CB8AC3E}">
        <p14:creationId xmlns:p14="http://schemas.microsoft.com/office/powerpoint/2010/main" val="413958405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(Matt)</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39</a:t>
            </a:fld>
            <a:endParaRPr lang="en-AU"/>
          </a:p>
        </p:txBody>
      </p:sp>
    </p:spTree>
    <p:extLst>
      <p:ext uri="{BB962C8B-B14F-4D97-AF65-F5344CB8AC3E}">
        <p14:creationId xmlns:p14="http://schemas.microsoft.com/office/powerpoint/2010/main" val="177980383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End users = UX and trying to get things out faster and then actually getting real feedback</a:t>
            </a:r>
          </a:p>
          <a:p>
            <a:r>
              <a:rPr lang="en-US" dirty="0"/>
              <a:t>Think</a:t>
            </a:r>
            <a:r>
              <a:rPr lang="en-US" baseline="0" dirty="0"/>
              <a:t> about how testing can speed up and slow down the team and try and promote the former</a:t>
            </a:r>
            <a:endParaRPr lang="en-US" dirty="0"/>
          </a:p>
        </p:txBody>
      </p:sp>
      <p:sp>
        <p:nvSpPr>
          <p:cNvPr id="4" name="Slide Number Placeholder 3"/>
          <p:cNvSpPr>
            <a:spLocks noGrp="1"/>
          </p:cNvSpPr>
          <p:nvPr>
            <p:ph type="sldNum" sz="quarter" idx="10"/>
          </p:nvPr>
        </p:nvSpPr>
        <p:spPr/>
        <p:txBody>
          <a:bodyPr/>
          <a:lstStyle/>
          <a:p>
            <a:fld id="{325FB293-4812-4AD5-9D7B-16C5960DBBF9}" type="slidenum">
              <a:rPr lang="en-AU" smtClean="0"/>
              <a:t>41</a:t>
            </a:fld>
            <a:endParaRPr lang="en-AU"/>
          </a:p>
        </p:txBody>
      </p:sp>
    </p:spTree>
    <p:extLst>
      <p:ext uri="{BB962C8B-B14F-4D97-AF65-F5344CB8AC3E}">
        <p14:creationId xmlns:p14="http://schemas.microsoft.com/office/powerpoint/2010/main" val="127087346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(Matt)</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43</a:t>
            </a:fld>
            <a:endParaRPr lang="en-AU"/>
          </a:p>
        </p:txBody>
      </p:sp>
    </p:spTree>
    <p:extLst>
      <p:ext uri="{BB962C8B-B14F-4D97-AF65-F5344CB8AC3E}">
        <p14:creationId xmlns:p14="http://schemas.microsoft.com/office/powerpoint/2010/main" val="275978334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088502" rtl="0" eaLnBrk="1" fontAlgn="auto" latinLnBrk="0" hangingPunct="1">
              <a:lnSpc>
                <a:spcPct val="100000"/>
              </a:lnSpc>
              <a:spcBef>
                <a:spcPts val="0"/>
              </a:spcBef>
              <a:spcAft>
                <a:spcPts val="0"/>
              </a:spcAft>
              <a:buClrTx/>
              <a:buSzTx/>
              <a:buFontTx/>
              <a:buNone/>
              <a:tabLst/>
              <a:defRPr/>
            </a:pPr>
            <a:r>
              <a:rPr lang="en-GB" dirty="0"/>
              <a:t>(Rob)</a:t>
            </a:r>
            <a:endParaRPr lang="en-AU" dirty="0"/>
          </a:p>
          <a:p>
            <a:endParaRPr lang="en-AU" sz="1400" dirty="0"/>
          </a:p>
        </p:txBody>
      </p:sp>
      <p:sp>
        <p:nvSpPr>
          <p:cNvPr id="4" name="Slide Number Placeholder 3"/>
          <p:cNvSpPr>
            <a:spLocks noGrp="1"/>
          </p:cNvSpPr>
          <p:nvPr>
            <p:ph type="sldNum" sz="quarter" idx="10"/>
          </p:nvPr>
        </p:nvSpPr>
        <p:spPr/>
        <p:txBody>
          <a:bodyPr/>
          <a:lstStyle/>
          <a:p>
            <a:fld id="{325FB293-4812-4AD5-9D7B-16C5960DBBF9}" type="slidenum">
              <a:rPr lang="en-AU" smtClean="0"/>
              <a:t>44</a:t>
            </a:fld>
            <a:endParaRPr lang="en-AU"/>
          </a:p>
        </p:txBody>
      </p:sp>
    </p:spTree>
    <p:extLst>
      <p:ext uri="{BB962C8B-B14F-4D97-AF65-F5344CB8AC3E}">
        <p14:creationId xmlns:p14="http://schemas.microsoft.com/office/powerpoint/2010/main" val="174979243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(Rob)</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45</a:t>
            </a:fld>
            <a:endParaRPr lang="en-AU"/>
          </a:p>
        </p:txBody>
      </p:sp>
    </p:spTree>
    <p:extLst>
      <p:ext uri="{BB962C8B-B14F-4D97-AF65-F5344CB8AC3E}">
        <p14:creationId xmlns:p14="http://schemas.microsoft.com/office/powerpoint/2010/main" val="289294049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088502" rtl="0" eaLnBrk="1" fontAlgn="auto" latinLnBrk="0" hangingPunct="1">
              <a:lnSpc>
                <a:spcPct val="100000"/>
              </a:lnSpc>
              <a:spcBef>
                <a:spcPts val="0"/>
              </a:spcBef>
              <a:spcAft>
                <a:spcPts val="0"/>
              </a:spcAft>
              <a:buClrTx/>
              <a:buSzTx/>
              <a:buFontTx/>
              <a:buNone/>
              <a:tabLst/>
              <a:defRPr/>
            </a:pPr>
            <a:r>
              <a:rPr lang="en-GB" sz="1400" dirty="0"/>
              <a:t>(Rob)</a:t>
            </a:r>
            <a:endParaRPr lang="en-AU" sz="1400" dirty="0"/>
          </a:p>
          <a:p>
            <a:pPr marL="0" marR="0" indent="0" algn="l" defTabSz="1088502" rtl="0" eaLnBrk="1" fontAlgn="auto" latinLnBrk="0" hangingPunct="1">
              <a:lnSpc>
                <a:spcPct val="100000"/>
              </a:lnSpc>
              <a:spcBef>
                <a:spcPts val="0"/>
              </a:spcBef>
              <a:spcAft>
                <a:spcPts val="0"/>
              </a:spcAft>
              <a:buClrTx/>
              <a:buSzTx/>
              <a:buFontTx/>
              <a:buNone/>
              <a:tabLst/>
              <a:defRPr/>
            </a:pPr>
            <a:endParaRPr lang="en-AU" sz="1400" dirty="0"/>
          </a:p>
        </p:txBody>
      </p:sp>
      <p:sp>
        <p:nvSpPr>
          <p:cNvPr id="4" name="Slide Number Placeholder 3"/>
          <p:cNvSpPr>
            <a:spLocks noGrp="1"/>
          </p:cNvSpPr>
          <p:nvPr>
            <p:ph type="sldNum" sz="quarter" idx="10"/>
          </p:nvPr>
        </p:nvSpPr>
        <p:spPr/>
        <p:txBody>
          <a:bodyPr/>
          <a:lstStyle/>
          <a:p>
            <a:fld id="{325FB293-4812-4AD5-9D7B-16C5960DBBF9}" type="slidenum">
              <a:rPr lang="en-AU" smtClean="0"/>
              <a:t>46</a:t>
            </a:fld>
            <a:endParaRPr lang="en-AU"/>
          </a:p>
        </p:txBody>
      </p:sp>
    </p:spTree>
    <p:extLst>
      <p:ext uri="{BB962C8B-B14F-4D97-AF65-F5344CB8AC3E}">
        <p14:creationId xmlns:p14="http://schemas.microsoft.com/office/powerpoint/2010/main" val="29328425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dirty="0">
                <a:solidFill>
                  <a:schemeClr val="bg1"/>
                </a:solidFill>
              </a:rPr>
              <a:t>(Matt)</a:t>
            </a:r>
          </a:p>
          <a:p>
            <a:endParaRPr lang="en-GB" b="0" dirty="0">
              <a:solidFill>
                <a:schemeClr val="bg1"/>
              </a:solidFill>
            </a:endParaRPr>
          </a:p>
          <a:p>
            <a:r>
              <a:rPr lang="en-GB" b="0" dirty="0">
                <a:solidFill>
                  <a:schemeClr val="bg1"/>
                </a:solidFill>
              </a:rPr>
              <a:t>http://en.wikipedia.org/wiki/Landfill</a:t>
            </a:r>
          </a:p>
          <a:p>
            <a:endParaRPr lang="en-GB" b="0" dirty="0">
              <a:solidFill>
                <a:schemeClr val="bg1"/>
              </a:solidFill>
            </a:endParaRPr>
          </a:p>
          <a:p>
            <a:r>
              <a:rPr lang="en-GB" b="0" dirty="0">
                <a:solidFill>
                  <a:schemeClr val="bg1"/>
                </a:solidFill>
              </a:rPr>
              <a:t>We’ve seen (and written) some awful, awful test code</a:t>
            </a:r>
          </a:p>
          <a:p>
            <a:endParaRPr lang="en-GB" b="0" dirty="0">
              <a:solidFill>
                <a:schemeClr val="bg1"/>
              </a:solidFill>
            </a:endParaRPr>
          </a:p>
          <a:p>
            <a:r>
              <a:rPr lang="en-GB" b="0" dirty="0">
                <a:solidFill>
                  <a:schemeClr val="bg1"/>
                </a:solidFill>
              </a:rPr>
              <a:t>Made our fair share of mistakes and learned a lot</a:t>
            </a:r>
            <a:endParaRPr lang="en-AU" b="0" dirty="0">
              <a:solidFill>
                <a:schemeClr val="bg1"/>
              </a:solidFill>
            </a:endParaRPr>
          </a:p>
          <a:p>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4</a:t>
            </a:fld>
            <a:endParaRPr lang="en-AU"/>
          </a:p>
        </p:txBody>
      </p:sp>
    </p:spTree>
    <p:extLst>
      <p:ext uri="{BB962C8B-B14F-4D97-AF65-F5344CB8AC3E}">
        <p14:creationId xmlns:p14="http://schemas.microsoft.com/office/powerpoint/2010/main" val="38264139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(Matt)</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47</a:t>
            </a:fld>
            <a:endParaRPr lang="en-AU"/>
          </a:p>
        </p:txBody>
      </p:sp>
    </p:spTree>
    <p:extLst>
      <p:ext uri="{BB962C8B-B14F-4D97-AF65-F5344CB8AC3E}">
        <p14:creationId xmlns:p14="http://schemas.microsoft.com/office/powerpoint/2010/main" val="51558055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088502" rtl="0" eaLnBrk="1" fontAlgn="auto" latinLnBrk="0" hangingPunct="1">
              <a:lnSpc>
                <a:spcPct val="100000"/>
              </a:lnSpc>
              <a:spcBef>
                <a:spcPts val="0"/>
              </a:spcBef>
              <a:spcAft>
                <a:spcPts val="0"/>
              </a:spcAft>
              <a:buClrTx/>
              <a:buSzTx/>
              <a:buFontTx/>
              <a:buNone/>
              <a:tabLst/>
              <a:defRPr/>
            </a:pPr>
            <a:r>
              <a:rPr lang="en-GB" sz="1400" dirty="0"/>
              <a:t>(Rob)</a:t>
            </a:r>
            <a:endParaRPr lang="en-AU" sz="1400" dirty="0"/>
          </a:p>
          <a:p>
            <a:pPr marL="0" marR="0" indent="0" algn="l" defTabSz="1088502" rtl="0" eaLnBrk="1" fontAlgn="auto" latinLnBrk="0" hangingPunct="1">
              <a:lnSpc>
                <a:spcPct val="100000"/>
              </a:lnSpc>
              <a:spcBef>
                <a:spcPts val="0"/>
              </a:spcBef>
              <a:spcAft>
                <a:spcPts val="0"/>
              </a:spcAft>
              <a:buClrTx/>
              <a:buSzTx/>
              <a:buFontTx/>
              <a:buNone/>
              <a:tabLst/>
              <a:defRPr/>
            </a:pPr>
            <a:endParaRPr lang="en-AU" sz="1400" dirty="0"/>
          </a:p>
        </p:txBody>
      </p:sp>
      <p:sp>
        <p:nvSpPr>
          <p:cNvPr id="4" name="Slide Number Placeholder 3"/>
          <p:cNvSpPr>
            <a:spLocks noGrp="1"/>
          </p:cNvSpPr>
          <p:nvPr>
            <p:ph type="sldNum" sz="quarter" idx="10"/>
          </p:nvPr>
        </p:nvSpPr>
        <p:spPr/>
        <p:txBody>
          <a:bodyPr/>
          <a:lstStyle/>
          <a:p>
            <a:fld id="{325FB293-4812-4AD5-9D7B-16C5960DBBF9}" type="slidenum">
              <a:rPr lang="en-AU" smtClean="0"/>
              <a:t>48</a:t>
            </a:fld>
            <a:endParaRPr lang="en-AU"/>
          </a:p>
        </p:txBody>
      </p:sp>
    </p:spTree>
    <p:extLst>
      <p:ext uri="{BB962C8B-B14F-4D97-AF65-F5344CB8AC3E}">
        <p14:creationId xmlns:p14="http://schemas.microsoft.com/office/powerpoint/2010/main" val="189241091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(Matt)</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49</a:t>
            </a:fld>
            <a:endParaRPr lang="en-AU"/>
          </a:p>
        </p:txBody>
      </p:sp>
    </p:spTree>
    <p:extLst>
      <p:ext uri="{BB962C8B-B14F-4D97-AF65-F5344CB8AC3E}">
        <p14:creationId xmlns:p14="http://schemas.microsoft.com/office/powerpoint/2010/main" val="235583342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(Rob)</a:t>
            </a:r>
          </a:p>
        </p:txBody>
      </p:sp>
      <p:sp>
        <p:nvSpPr>
          <p:cNvPr id="4" name="Slide Number Placeholder 3"/>
          <p:cNvSpPr>
            <a:spLocks noGrp="1"/>
          </p:cNvSpPr>
          <p:nvPr>
            <p:ph type="sldNum" sz="quarter" idx="10"/>
          </p:nvPr>
        </p:nvSpPr>
        <p:spPr/>
        <p:txBody>
          <a:bodyPr/>
          <a:lstStyle/>
          <a:p>
            <a:fld id="{325FB293-4812-4AD5-9D7B-16C5960DBBF9}" type="slidenum">
              <a:rPr lang="en-AU" smtClean="0"/>
              <a:t>50</a:t>
            </a:fld>
            <a:endParaRPr lang="en-AU"/>
          </a:p>
        </p:txBody>
      </p:sp>
    </p:spTree>
    <p:extLst>
      <p:ext uri="{BB962C8B-B14F-4D97-AF65-F5344CB8AC3E}">
        <p14:creationId xmlns:p14="http://schemas.microsoft.com/office/powerpoint/2010/main" val="284581731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51</a:t>
            </a:fld>
            <a:endParaRPr lang="en-AU"/>
          </a:p>
        </p:txBody>
      </p:sp>
    </p:spTree>
    <p:extLst>
      <p:ext uri="{BB962C8B-B14F-4D97-AF65-F5344CB8AC3E}">
        <p14:creationId xmlns:p14="http://schemas.microsoft.com/office/powerpoint/2010/main" val="231647021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(Rob)</a:t>
            </a:r>
          </a:p>
        </p:txBody>
      </p:sp>
      <p:sp>
        <p:nvSpPr>
          <p:cNvPr id="4" name="Slide Number Placeholder 3"/>
          <p:cNvSpPr>
            <a:spLocks noGrp="1"/>
          </p:cNvSpPr>
          <p:nvPr>
            <p:ph type="sldNum" sz="quarter" idx="10"/>
          </p:nvPr>
        </p:nvSpPr>
        <p:spPr/>
        <p:txBody>
          <a:bodyPr/>
          <a:lstStyle/>
          <a:p>
            <a:fld id="{325FB293-4812-4AD5-9D7B-16C5960DBBF9}" type="slidenum">
              <a:rPr lang="en-AU" smtClean="0"/>
              <a:t>52</a:t>
            </a:fld>
            <a:endParaRPr lang="en-AU"/>
          </a:p>
        </p:txBody>
      </p:sp>
    </p:spTree>
    <p:extLst>
      <p:ext uri="{BB962C8B-B14F-4D97-AF65-F5344CB8AC3E}">
        <p14:creationId xmlns:p14="http://schemas.microsoft.com/office/powerpoint/2010/main" val="250213994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(Rob)</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53</a:t>
            </a:fld>
            <a:endParaRPr lang="en-AU"/>
          </a:p>
        </p:txBody>
      </p:sp>
    </p:spTree>
    <p:extLst>
      <p:ext uri="{BB962C8B-B14F-4D97-AF65-F5344CB8AC3E}">
        <p14:creationId xmlns:p14="http://schemas.microsoft.com/office/powerpoint/2010/main" val="141870265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(Rob)</a:t>
            </a:r>
          </a:p>
        </p:txBody>
      </p:sp>
      <p:sp>
        <p:nvSpPr>
          <p:cNvPr id="4" name="Slide Number Placeholder 3"/>
          <p:cNvSpPr>
            <a:spLocks noGrp="1"/>
          </p:cNvSpPr>
          <p:nvPr>
            <p:ph type="sldNum" sz="quarter" idx="10"/>
          </p:nvPr>
        </p:nvSpPr>
        <p:spPr/>
        <p:txBody>
          <a:bodyPr/>
          <a:lstStyle/>
          <a:p>
            <a:fld id="{325FB293-4812-4AD5-9D7B-16C5960DBBF9}" type="slidenum">
              <a:rPr lang="en-AU" smtClean="0"/>
              <a:t>54</a:t>
            </a:fld>
            <a:endParaRPr lang="en-AU"/>
          </a:p>
        </p:txBody>
      </p:sp>
    </p:spTree>
    <p:extLst>
      <p:ext uri="{BB962C8B-B14F-4D97-AF65-F5344CB8AC3E}">
        <p14:creationId xmlns:p14="http://schemas.microsoft.com/office/powerpoint/2010/main" val="197758384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(Rob)</a:t>
            </a:r>
          </a:p>
        </p:txBody>
      </p:sp>
      <p:sp>
        <p:nvSpPr>
          <p:cNvPr id="4" name="Slide Number Placeholder 3"/>
          <p:cNvSpPr>
            <a:spLocks noGrp="1"/>
          </p:cNvSpPr>
          <p:nvPr>
            <p:ph type="sldNum" sz="quarter" idx="10"/>
          </p:nvPr>
        </p:nvSpPr>
        <p:spPr/>
        <p:txBody>
          <a:bodyPr/>
          <a:lstStyle/>
          <a:p>
            <a:fld id="{325FB293-4812-4AD5-9D7B-16C5960DBBF9}" type="slidenum">
              <a:rPr lang="en-AU" smtClean="0"/>
              <a:t>55</a:t>
            </a:fld>
            <a:endParaRPr lang="en-AU"/>
          </a:p>
        </p:txBody>
      </p:sp>
    </p:spTree>
    <p:extLst>
      <p:ext uri="{BB962C8B-B14F-4D97-AF65-F5344CB8AC3E}">
        <p14:creationId xmlns:p14="http://schemas.microsoft.com/office/powerpoint/2010/main" val="272220947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(Matt)</a:t>
            </a:r>
          </a:p>
        </p:txBody>
      </p:sp>
      <p:sp>
        <p:nvSpPr>
          <p:cNvPr id="4" name="Slide Number Placeholder 3"/>
          <p:cNvSpPr>
            <a:spLocks noGrp="1"/>
          </p:cNvSpPr>
          <p:nvPr>
            <p:ph type="sldNum" sz="quarter" idx="10"/>
          </p:nvPr>
        </p:nvSpPr>
        <p:spPr/>
        <p:txBody>
          <a:bodyPr/>
          <a:lstStyle/>
          <a:p>
            <a:fld id="{325FB293-4812-4AD5-9D7B-16C5960DBBF9}" type="slidenum">
              <a:rPr lang="en-AU" smtClean="0"/>
              <a:t>56</a:t>
            </a:fld>
            <a:endParaRPr lang="en-AU"/>
          </a:p>
        </p:txBody>
      </p:sp>
    </p:spTree>
    <p:extLst>
      <p:ext uri="{BB962C8B-B14F-4D97-AF65-F5344CB8AC3E}">
        <p14:creationId xmlns:p14="http://schemas.microsoft.com/office/powerpoint/2010/main" val="34203780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 (Matt)</a:t>
            </a:r>
          </a:p>
          <a:p>
            <a:endParaRPr lang="en-GB" dirty="0"/>
          </a:p>
          <a:p>
            <a:r>
              <a:rPr lang="en-GB" dirty="0"/>
              <a:t>In</a:t>
            </a:r>
            <a:r>
              <a:rPr lang="en-GB" baseline="0" dirty="0"/>
              <a:t> our dedication to improving our testing, we’ve made an number of realisations and we thought it would be helpful to explain these before we go into our current approach.</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5</a:t>
            </a:fld>
            <a:endParaRPr lang="en-AU"/>
          </a:p>
        </p:txBody>
      </p:sp>
    </p:spTree>
    <p:extLst>
      <p:ext uri="{BB962C8B-B14F-4D97-AF65-F5344CB8AC3E}">
        <p14:creationId xmlns:p14="http://schemas.microsoft.com/office/powerpoint/2010/main" val="39617698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(Matt)</a:t>
            </a:r>
          </a:p>
          <a:p>
            <a:endParaRPr lang="en-AU" dirty="0"/>
          </a:p>
          <a:p>
            <a:r>
              <a:rPr lang="en-AU" dirty="0"/>
              <a:t>http://martinfowler.com/bliki/TestPyramid.html</a:t>
            </a:r>
          </a:p>
          <a:p>
            <a:endParaRPr lang="en-AU" baseline="0" dirty="0"/>
          </a:p>
          <a:p>
            <a:r>
              <a:rPr lang="en-GB" baseline="0" dirty="0"/>
              <a:t>This is the testing pyramid that you probably first heard about at </a:t>
            </a:r>
            <a:r>
              <a:rPr lang="en-GB" baseline="0" dirty="0" err="1"/>
              <a:t>uni</a:t>
            </a:r>
            <a:r>
              <a:rPr lang="en-GB" baseline="0" dirty="0"/>
              <a:t> – you have a breakdown of tests that looks something like this:</a:t>
            </a:r>
          </a:p>
          <a:p>
            <a:r>
              <a:rPr lang="en-GB" baseline="0" dirty="0"/>
              <a:t>Most organisations we go into either have limited testing, or have an approach based on something like this. We see this everywhere.</a:t>
            </a:r>
          </a:p>
          <a:p>
            <a:endParaRPr lang="en-GB" baseline="0" dirty="0"/>
          </a:p>
          <a:p>
            <a:r>
              <a:rPr lang="en-GB" baseline="0" dirty="0"/>
              <a:t>Mostly low level unit tests</a:t>
            </a:r>
          </a:p>
          <a:p>
            <a:r>
              <a:rPr lang="en-GB" baseline="0" dirty="0"/>
              <a:t>A smaller of number of service level or integration tests</a:t>
            </a:r>
          </a:p>
          <a:p>
            <a:r>
              <a:rPr lang="en-GB" baseline="0" dirty="0"/>
              <a:t>An even smaller number of UI or system level tests</a:t>
            </a:r>
            <a:br>
              <a:rPr lang="en-GB" baseline="0" dirty="0"/>
            </a:br>
            <a:endParaRPr lang="en-GB" baseline="0" dirty="0"/>
          </a:p>
          <a:p>
            <a:r>
              <a:rPr lang="en-GB" baseline="0" dirty="0"/>
              <a:t>[transition]</a:t>
            </a:r>
          </a:p>
          <a:p>
            <a:endParaRPr lang="en-GB" baseline="0" dirty="0"/>
          </a:p>
          <a:p>
            <a:r>
              <a:rPr lang="en-GB" b="1" baseline="0" dirty="0"/>
              <a:t>We hate the testing pyramid. There are 3 Problems we have with it:</a:t>
            </a:r>
          </a:p>
          <a:p>
            <a:endParaRPr lang="en-GB" baseline="0" dirty="0"/>
          </a:p>
          <a:p>
            <a:r>
              <a:rPr lang="en-GB" baseline="0" dirty="0"/>
              <a:t>You have to care about the type of tests rather than what confidence you’re getting from them – how many people waste time arguing if a test is unit/integration/etc.? That’s a WASTE OF TIME</a:t>
            </a:r>
          </a:p>
          <a:p>
            <a:r>
              <a:rPr lang="en-GB" baseline="0" dirty="0"/>
              <a:t>One-size-fits-all approach for all your projects that doesn’t give you the flexibility we feel you need across projects</a:t>
            </a:r>
          </a:p>
          <a:p>
            <a:r>
              <a:rPr lang="en-GB" baseline="0" dirty="0"/>
              <a:t>It also doesn’t take into account the relationship between speed and confidence…</a:t>
            </a:r>
          </a:p>
          <a:p>
            <a:endParaRPr lang="en-GB" baseline="0" dirty="0"/>
          </a:p>
        </p:txBody>
      </p:sp>
      <p:sp>
        <p:nvSpPr>
          <p:cNvPr id="4" name="Slide Number Placeholder 3"/>
          <p:cNvSpPr>
            <a:spLocks noGrp="1"/>
          </p:cNvSpPr>
          <p:nvPr>
            <p:ph type="sldNum" sz="quarter" idx="10"/>
          </p:nvPr>
        </p:nvSpPr>
        <p:spPr/>
        <p:txBody>
          <a:bodyPr/>
          <a:lstStyle/>
          <a:p>
            <a:fld id="{325FB293-4812-4AD5-9D7B-16C5960DBBF9}" type="slidenum">
              <a:rPr lang="en-AU" smtClean="0"/>
              <a:t>6</a:t>
            </a:fld>
            <a:endParaRPr lang="en-AU"/>
          </a:p>
        </p:txBody>
      </p:sp>
    </p:spTree>
    <p:extLst>
      <p:ext uri="{BB962C8B-B14F-4D97-AF65-F5344CB8AC3E}">
        <p14:creationId xmlns:p14="http://schemas.microsoft.com/office/powerpoint/2010/main" val="24806137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(Rob)</a:t>
            </a:r>
          </a:p>
          <a:p>
            <a:endParaRPr lang="en-GB" dirty="0"/>
          </a:p>
          <a:p>
            <a:r>
              <a:rPr lang="en-GB" dirty="0"/>
              <a:t>https://www.flickr.com/photos/davidvillarreal/8732245026/</a:t>
            </a:r>
          </a:p>
          <a:p>
            <a:endParaRPr lang="en-GB" dirty="0"/>
          </a:p>
          <a:p>
            <a:r>
              <a:rPr lang="en-GB" dirty="0"/>
              <a:t>Speed vs confidence</a:t>
            </a:r>
          </a:p>
          <a:p>
            <a:r>
              <a:rPr lang="en-GB" dirty="0"/>
              <a:t>By speed</a:t>
            </a:r>
            <a:r>
              <a:rPr lang="en-GB" baseline="0" dirty="0"/>
              <a:t> we mean speed of feedback – how quickly do we get feedback as to whether or not the codebase is ok</a:t>
            </a:r>
          </a:p>
          <a:p>
            <a:r>
              <a:rPr lang="en-GB" baseline="0" dirty="0"/>
              <a:t>Confidence – how much certainty do your tests give you that your software is okay</a:t>
            </a:r>
          </a:p>
        </p:txBody>
      </p:sp>
      <p:sp>
        <p:nvSpPr>
          <p:cNvPr id="4" name="Slide Number Placeholder 3"/>
          <p:cNvSpPr>
            <a:spLocks noGrp="1"/>
          </p:cNvSpPr>
          <p:nvPr>
            <p:ph type="sldNum" sz="quarter" idx="10"/>
          </p:nvPr>
        </p:nvSpPr>
        <p:spPr/>
        <p:txBody>
          <a:bodyPr/>
          <a:lstStyle/>
          <a:p>
            <a:fld id="{325FB293-4812-4AD5-9D7B-16C5960DBBF9}" type="slidenum">
              <a:rPr lang="en-AU" smtClean="0"/>
              <a:t>7</a:t>
            </a:fld>
            <a:endParaRPr lang="en-AU"/>
          </a:p>
        </p:txBody>
      </p:sp>
    </p:spTree>
    <p:extLst>
      <p:ext uri="{BB962C8B-B14F-4D97-AF65-F5344CB8AC3E}">
        <p14:creationId xmlns:p14="http://schemas.microsoft.com/office/powerpoint/2010/main" val="9936998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(Rob)</a:t>
            </a:r>
          </a:p>
          <a:p>
            <a:endParaRPr lang="en-GB" dirty="0"/>
          </a:p>
          <a:p>
            <a:r>
              <a:rPr lang="en-GB" baseline="0" dirty="0"/>
              <a:t>Automated or UI testing – all other considerations aside (human error, reliability </a:t>
            </a:r>
            <a:r>
              <a:rPr lang="en-GB" baseline="0" dirty="0" err="1"/>
              <a:t>etc</a:t>
            </a:r>
            <a:r>
              <a:rPr lang="en-GB" baseline="0" dirty="0"/>
              <a:t>) those two forms of testing take a lot of time to run</a:t>
            </a:r>
            <a:r>
              <a:rPr lang="en-AU" baseline="0" dirty="0"/>
              <a:t> but give you a lot of confidence the system is working because they act as a real user and exercise the entirety of the system as a user would.</a:t>
            </a:r>
          </a:p>
          <a:p>
            <a:r>
              <a:rPr lang="en-GB" baseline="0" dirty="0"/>
              <a:t>Unit tests – super quick feedback but you aren’t exercising the system as a user is – so you aren’t as sure that all the pieces are working together correctly.</a:t>
            </a:r>
          </a:p>
          <a:p>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8</a:t>
            </a:fld>
            <a:endParaRPr lang="en-AU"/>
          </a:p>
        </p:txBody>
      </p:sp>
    </p:spTree>
    <p:extLst>
      <p:ext uri="{BB962C8B-B14F-4D97-AF65-F5344CB8AC3E}">
        <p14:creationId xmlns:p14="http://schemas.microsoft.com/office/powerpoint/2010/main" val="16167282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AU" sz="1400" b="0" i="0" kern="1200" dirty="0">
                <a:solidFill>
                  <a:schemeClr val="tx1"/>
                </a:solidFill>
                <a:effectLst/>
                <a:latin typeface="+mn-lt"/>
                <a:ea typeface="+mn-ea"/>
                <a:cs typeface="+mn-cs"/>
              </a:rPr>
              <a:t>(Rob)</a:t>
            </a:r>
          </a:p>
          <a:p>
            <a:pPr fontAlgn="base"/>
            <a:endParaRPr lang="en-AU" sz="1400" b="0" i="0" kern="1200" dirty="0">
              <a:solidFill>
                <a:schemeClr val="tx1"/>
              </a:solidFill>
              <a:effectLst/>
              <a:latin typeface="+mn-lt"/>
              <a:ea typeface="+mn-ea"/>
              <a:cs typeface="+mn-cs"/>
            </a:endParaRPr>
          </a:p>
          <a:p>
            <a:pPr fontAlgn="base"/>
            <a:r>
              <a:rPr lang="en-AU" sz="1400" b="0" i="0" kern="1200" dirty="0">
                <a:solidFill>
                  <a:schemeClr val="tx1"/>
                </a:solidFill>
                <a:effectLst/>
                <a:latin typeface="+mn-lt"/>
                <a:ea typeface="+mn-ea"/>
                <a:cs typeface="+mn-cs"/>
              </a:rPr>
              <a:t>https://vimeo.com/68390508</a:t>
            </a:r>
          </a:p>
          <a:p>
            <a:pPr fontAlgn="base"/>
            <a:endParaRPr lang="en-AU" sz="1400" b="0" i="0" kern="1200" dirty="0">
              <a:solidFill>
                <a:schemeClr val="tx1"/>
              </a:solidFill>
              <a:effectLst/>
              <a:latin typeface="+mn-lt"/>
              <a:ea typeface="+mn-ea"/>
              <a:cs typeface="+mn-cs"/>
            </a:endParaRPr>
          </a:p>
          <a:p>
            <a:pPr fontAlgn="base"/>
            <a:r>
              <a:rPr lang="en-AU" sz="1400" b="0" i="0" kern="1200" dirty="0">
                <a:solidFill>
                  <a:schemeClr val="tx1"/>
                </a:solidFill>
                <a:effectLst/>
                <a:latin typeface="+mn-lt"/>
                <a:ea typeface="+mn-ea"/>
                <a:cs typeface="+mn-cs"/>
              </a:rPr>
              <a:t>Jimmy </a:t>
            </a:r>
            <a:r>
              <a:rPr lang="en-AU" sz="1400" b="0" i="0" kern="1200" dirty="0" err="1">
                <a:solidFill>
                  <a:schemeClr val="tx1"/>
                </a:solidFill>
                <a:effectLst/>
                <a:latin typeface="+mn-lt"/>
                <a:ea typeface="+mn-ea"/>
                <a:cs typeface="+mn-cs"/>
              </a:rPr>
              <a:t>Bogard</a:t>
            </a:r>
            <a:r>
              <a:rPr lang="en-AU" sz="1400" b="0" i="0" kern="1200" dirty="0">
                <a:solidFill>
                  <a:schemeClr val="tx1"/>
                </a:solidFill>
                <a:effectLst/>
                <a:latin typeface="+mn-lt"/>
                <a:ea typeface="+mn-ea"/>
                <a:cs typeface="+mn-cs"/>
              </a:rPr>
              <a:t> presented an alternative testing pyramid in his Holistic Testing talk at NDC Oslo in 2013.</a:t>
            </a:r>
          </a:p>
          <a:p>
            <a:pPr fontAlgn="base"/>
            <a:endParaRPr lang="en-AU" sz="1400" b="0" i="0" kern="1200" dirty="0">
              <a:solidFill>
                <a:schemeClr val="tx1"/>
              </a:solidFill>
              <a:effectLst/>
              <a:latin typeface="+mn-lt"/>
              <a:ea typeface="+mn-ea"/>
              <a:cs typeface="+mn-cs"/>
            </a:endParaRPr>
          </a:p>
          <a:p>
            <a:pPr fontAlgn="base"/>
            <a:r>
              <a:rPr lang="en-AU" sz="1400" b="0" i="0" kern="1200" dirty="0">
                <a:solidFill>
                  <a:schemeClr val="tx1"/>
                </a:solidFill>
                <a:effectLst/>
                <a:latin typeface="+mn-lt"/>
                <a:ea typeface="+mn-ea"/>
                <a:cs typeface="+mn-cs"/>
              </a:rPr>
              <a:t>Jimmy provides</a:t>
            </a:r>
            <a:r>
              <a:rPr lang="en-AU" sz="1400" b="0" i="0" kern="1200" baseline="0" dirty="0">
                <a:solidFill>
                  <a:schemeClr val="tx1"/>
                </a:solidFill>
                <a:effectLst/>
                <a:latin typeface="+mn-lt"/>
                <a:ea typeface="+mn-ea"/>
                <a:cs typeface="+mn-cs"/>
              </a:rPr>
              <a:t> </a:t>
            </a:r>
            <a:r>
              <a:rPr lang="en-AU" sz="1400" b="0" i="0" kern="1200" dirty="0">
                <a:solidFill>
                  <a:schemeClr val="tx1"/>
                </a:solidFill>
                <a:effectLst/>
                <a:latin typeface="+mn-lt"/>
                <a:ea typeface="+mn-ea"/>
                <a:cs typeface="+mn-cs"/>
              </a:rPr>
              <a:t>a breath of fresh air when throwing away the testing pyramid (and all the conflicting definitions of unit, integration, etc. tests) in favour of a pyramid that has a small number of “slow as hell tests”, a slightly larger number of “slow” tests and a lot of “fast” tests.</a:t>
            </a:r>
          </a:p>
          <a:p>
            <a:pPr fontAlgn="base"/>
            <a:endParaRPr lang="en-AU" sz="1400" b="0" i="0" kern="1200" dirty="0">
              <a:solidFill>
                <a:schemeClr val="tx1"/>
              </a:solidFill>
              <a:effectLst/>
              <a:latin typeface="+mn-lt"/>
              <a:ea typeface="+mn-ea"/>
              <a:cs typeface="+mn-cs"/>
            </a:endParaRPr>
          </a:p>
          <a:p>
            <a:pPr fontAlgn="base"/>
            <a:r>
              <a:rPr lang="en-AU" sz="1400" b="0" i="0" kern="1200" dirty="0">
                <a:solidFill>
                  <a:schemeClr val="tx1"/>
                </a:solidFill>
                <a:effectLst/>
                <a:latin typeface="+mn-lt"/>
                <a:ea typeface="+mn-ea"/>
                <a:cs typeface="+mn-cs"/>
              </a:rPr>
              <a:t>This</a:t>
            </a:r>
            <a:r>
              <a:rPr lang="en-AU" sz="1400" b="0" i="0" kern="1200" baseline="0" dirty="0">
                <a:solidFill>
                  <a:schemeClr val="tx1"/>
                </a:solidFill>
                <a:effectLst/>
                <a:latin typeface="+mn-lt"/>
                <a:ea typeface="+mn-ea"/>
                <a:cs typeface="+mn-cs"/>
              </a:rPr>
              <a:t> is great as it helps us start to focus on something important about the tests – the speed of feedback – but doesn’t go far enough in my opinion since it doesn’t take confidence into account and is still a one-size-fits all strategy.</a:t>
            </a:r>
            <a:endParaRPr lang="en-AU" sz="1400" b="0" i="0" kern="1200" dirty="0">
              <a:solidFill>
                <a:schemeClr val="tx1"/>
              </a:solidFill>
              <a:effectLst/>
              <a:latin typeface="+mn-lt"/>
              <a:ea typeface="+mn-ea"/>
              <a:cs typeface="+mn-cs"/>
            </a:endParaRPr>
          </a:p>
          <a:p>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9</a:t>
            </a:fld>
            <a:endParaRPr lang="en-AU"/>
          </a:p>
        </p:txBody>
      </p:sp>
    </p:spTree>
    <p:extLst>
      <p:ext uri="{BB962C8B-B14F-4D97-AF65-F5344CB8AC3E}">
        <p14:creationId xmlns:p14="http://schemas.microsoft.com/office/powerpoint/2010/main" val="332930600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lour Referenc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4" y="794"/>
            <a:ext cx="12195916" cy="6863634"/>
          </a:xfrm>
          <a:prstGeom prst="rect">
            <a:avLst/>
          </a:prstGeom>
        </p:spPr>
      </p:pic>
      <p:sp>
        <p:nvSpPr>
          <p:cNvPr id="4" name="Date Placeholder 3"/>
          <p:cNvSpPr>
            <a:spLocks noGrp="1"/>
          </p:cNvSpPr>
          <p:nvPr>
            <p:ph type="dt" sz="half" idx="10"/>
          </p:nvPr>
        </p:nvSpPr>
        <p:spPr/>
        <p:txBody>
          <a:bodyPr/>
          <a:lstStyle>
            <a:lvl1pPr>
              <a:defRPr sz="800"/>
            </a:lvl1pPr>
          </a:lstStyle>
          <a:p>
            <a:fld id="{D5202F35-1E60-44E7-A8CA-65A043171768}" type="datetime1">
              <a:rPr lang="en-AU" smtClean="0"/>
              <a:pPr/>
              <a:t>17/04/2018</a:t>
            </a:fld>
            <a:endParaRPr lang="en-AU"/>
          </a:p>
        </p:txBody>
      </p:sp>
      <p:sp>
        <p:nvSpPr>
          <p:cNvPr id="6" name="Slide Number Placeholder 5"/>
          <p:cNvSpPr>
            <a:spLocks noGrp="1"/>
          </p:cNvSpPr>
          <p:nvPr>
            <p:ph type="sldNum" sz="quarter" idx="12"/>
          </p:nvPr>
        </p:nvSpPr>
        <p:spPr/>
        <p:txBody>
          <a:bodyPr/>
          <a:lstStyle>
            <a:lvl1pPr>
              <a:defRPr sz="800">
                <a:solidFill>
                  <a:schemeClr val="bg1"/>
                </a:solidFill>
              </a:defRPr>
            </a:lvl1pPr>
          </a:lstStyle>
          <a:p>
            <a:fld id="{1DEBBDC7-4A1B-43E6-8DA6-58148E08E8A6}" type="slidenum">
              <a:rPr lang="en-AU" smtClean="0"/>
              <a:pPr/>
              <a:t>‹#›</a:t>
            </a:fld>
            <a:endParaRPr lang="en-AU" dirty="0"/>
          </a:p>
        </p:txBody>
      </p:sp>
      <p:sp>
        <p:nvSpPr>
          <p:cNvPr id="10"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marL="0" algn="l" defTabSz="1088502" rtl="0" eaLnBrk="1" latinLnBrk="0" hangingPunct="1">
              <a:defRPr sz="900" kern="1200">
                <a:solidFill>
                  <a:schemeClr val="tx1"/>
                </a:solidFill>
                <a:latin typeface="+mn-lt"/>
                <a:ea typeface="+mn-ea"/>
                <a:cs typeface="+mn-cs"/>
              </a:defRPr>
            </a:lvl1pPr>
            <a:lvl2pPr marL="544251" algn="l" defTabSz="1088502" rtl="0" eaLnBrk="1" latinLnBrk="0" hangingPunct="1">
              <a:defRPr sz="2100" kern="1200">
                <a:solidFill>
                  <a:schemeClr val="tx1"/>
                </a:solidFill>
                <a:latin typeface="+mn-lt"/>
                <a:ea typeface="+mn-ea"/>
                <a:cs typeface="+mn-cs"/>
              </a:defRPr>
            </a:lvl2pPr>
            <a:lvl3pPr marL="1088502" algn="l" defTabSz="1088502" rtl="0" eaLnBrk="1" latinLnBrk="0" hangingPunct="1">
              <a:defRPr sz="2100" kern="1200">
                <a:solidFill>
                  <a:schemeClr val="tx1"/>
                </a:solidFill>
                <a:latin typeface="+mn-lt"/>
                <a:ea typeface="+mn-ea"/>
                <a:cs typeface="+mn-cs"/>
              </a:defRPr>
            </a:lvl3pPr>
            <a:lvl4pPr marL="1632753" algn="l" defTabSz="1088502" rtl="0" eaLnBrk="1" latinLnBrk="0" hangingPunct="1">
              <a:defRPr sz="2100" kern="1200">
                <a:solidFill>
                  <a:schemeClr val="tx1"/>
                </a:solidFill>
                <a:latin typeface="+mn-lt"/>
                <a:ea typeface="+mn-ea"/>
                <a:cs typeface="+mn-cs"/>
              </a:defRPr>
            </a:lvl4pPr>
            <a:lvl5pPr marL="2177004" algn="l" defTabSz="1088502" rtl="0" eaLnBrk="1" latinLnBrk="0" hangingPunct="1">
              <a:defRPr sz="2100" kern="1200">
                <a:solidFill>
                  <a:schemeClr val="tx1"/>
                </a:solidFill>
                <a:latin typeface="+mn-lt"/>
                <a:ea typeface="+mn-ea"/>
                <a:cs typeface="+mn-cs"/>
              </a:defRPr>
            </a:lvl5pPr>
            <a:lvl6pPr marL="2721254" algn="l" defTabSz="1088502" rtl="0" eaLnBrk="1" latinLnBrk="0" hangingPunct="1">
              <a:defRPr sz="2100" kern="1200">
                <a:solidFill>
                  <a:schemeClr val="tx1"/>
                </a:solidFill>
                <a:latin typeface="+mn-lt"/>
                <a:ea typeface="+mn-ea"/>
                <a:cs typeface="+mn-cs"/>
              </a:defRPr>
            </a:lvl6pPr>
            <a:lvl7pPr marL="3265505" algn="l" defTabSz="1088502" rtl="0" eaLnBrk="1" latinLnBrk="0" hangingPunct="1">
              <a:defRPr sz="2100" kern="1200">
                <a:solidFill>
                  <a:schemeClr val="tx1"/>
                </a:solidFill>
                <a:latin typeface="+mn-lt"/>
                <a:ea typeface="+mn-ea"/>
                <a:cs typeface="+mn-cs"/>
              </a:defRPr>
            </a:lvl7pPr>
            <a:lvl8pPr marL="3809756" algn="l" defTabSz="1088502" rtl="0" eaLnBrk="1" latinLnBrk="0" hangingPunct="1">
              <a:defRPr sz="2100" kern="1200">
                <a:solidFill>
                  <a:schemeClr val="tx1"/>
                </a:solidFill>
                <a:latin typeface="+mn-lt"/>
                <a:ea typeface="+mn-ea"/>
                <a:cs typeface="+mn-cs"/>
              </a:defRPr>
            </a:lvl8pPr>
            <a:lvl9pPr marL="4354007" algn="l" defTabSz="1088502" rtl="0" eaLnBrk="1" latinLnBrk="0" hangingPunct="1">
              <a:defRPr sz="2100" kern="1200">
                <a:solidFill>
                  <a:schemeClr val="tx1"/>
                </a:solidFill>
                <a:latin typeface="+mn-lt"/>
                <a:ea typeface="+mn-ea"/>
                <a:cs typeface="+mn-cs"/>
              </a:defRPr>
            </a:lvl9pPr>
          </a:lstStyle>
          <a:p>
            <a:r>
              <a:rPr lang="en-AU" sz="800" spc="-30" baseline="0" dirty="0">
                <a:solidFill>
                  <a:schemeClr val="bg1"/>
                </a:solidFill>
              </a:rPr>
              <a:t>Page</a:t>
            </a:r>
          </a:p>
        </p:txBody>
      </p:sp>
      <p:pic>
        <p:nvPicPr>
          <p:cNvPr id="8" name="Picture 7"/>
          <p:cNvPicPr>
            <a:picLocks noChangeAspect="1"/>
          </p:cNvPicPr>
          <p:nvPr userDrawn="1"/>
        </p:nvPicPr>
        <p:blipFill>
          <a:blip r:embed="rId3"/>
          <a:stretch>
            <a:fillRect/>
          </a:stretch>
        </p:blipFill>
        <p:spPr>
          <a:xfrm>
            <a:off x="4078982" y="1581206"/>
            <a:ext cx="7200800" cy="4786074"/>
          </a:xfrm>
          <a:prstGeom prst="rect">
            <a:avLst/>
          </a:prstGeom>
        </p:spPr>
      </p:pic>
      <p:sp>
        <p:nvSpPr>
          <p:cNvPr id="9" name="TextBox 8"/>
          <p:cNvSpPr txBox="1"/>
          <p:nvPr userDrawn="1"/>
        </p:nvSpPr>
        <p:spPr>
          <a:xfrm>
            <a:off x="4078982" y="693490"/>
            <a:ext cx="5957208" cy="523220"/>
          </a:xfrm>
          <a:prstGeom prst="rect">
            <a:avLst/>
          </a:prstGeom>
          <a:noFill/>
        </p:spPr>
        <p:txBody>
          <a:bodyPr wrap="none" rtlCol="0">
            <a:spAutoFit/>
          </a:bodyPr>
          <a:lstStyle/>
          <a:p>
            <a:r>
              <a:rPr lang="en-AU" sz="2800" dirty="0">
                <a:solidFill>
                  <a:schemeClr val="accent5"/>
                </a:solidFill>
              </a:rPr>
              <a:t>This slide</a:t>
            </a:r>
            <a:r>
              <a:rPr lang="en-AU" sz="2800" baseline="0" dirty="0">
                <a:solidFill>
                  <a:schemeClr val="accent5"/>
                </a:solidFill>
              </a:rPr>
              <a:t> is for colour reference only</a:t>
            </a:r>
            <a:endParaRPr lang="en-AU" sz="2800" dirty="0">
              <a:solidFill>
                <a:schemeClr val="accent5"/>
              </a:solidFill>
            </a:endParaRPr>
          </a:p>
        </p:txBody>
      </p:sp>
      <p:sp>
        <p:nvSpPr>
          <p:cNvPr id="11" name="TextBox 10"/>
          <p:cNvSpPr txBox="1"/>
          <p:nvPr userDrawn="1"/>
        </p:nvSpPr>
        <p:spPr>
          <a:xfrm>
            <a:off x="354054" y="477466"/>
            <a:ext cx="1857047" cy="415498"/>
          </a:xfrm>
          <a:prstGeom prst="rect">
            <a:avLst/>
          </a:prstGeom>
          <a:noFill/>
        </p:spPr>
        <p:txBody>
          <a:bodyPr wrap="none" rtlCol="0">
            <a:spAutoFit/>
          </a:bodyPr>
          <a:lstStyle/>
          <a:p>
            <a:r>
              <a:rPr lang="en-AU" noProof="0" dirty="0">
                <a:solidFill>
                  <a:schemeClr val="accent5"/>
                </a:solidFill>
              </a:rPr>
              <a:t>Colour Palette</a:t>
            </a:r>
            <a:endParaRPr lang="en-AU" dirty="0">
              <a:solidFill>
                <a:schemeClr val="accent5"/>
              </a:solidFill>
            </a:endParaRPr>
          </a:p>
        </p:txBody>
      </p:sp>
      <p:sp>
        <p:nvSpPr>
          <p:cNvPr id="14" name="TextBox 13"/>
          <p:cNvSpPr txBox="1"/>
          <p:nvPr userDrawn="1"/>
        </p:nvSpPr>
        <p:spPr>
          <a:xfrm>
            <a:off x="334566" y="1197546"/>
            <a:ext cx="2287806" cy="4893647"/>
          </a:xfrm>
          <a:prstGeom prst="rect">
            <a:avLst/>
          </a:prstGeom>
          <a:noFill/>
        </p:spPr>
        <p:txBody>
          <a:bodyPr wrap="none" rtlCol="0">
            <a:spAutoFit/>
          </a:bodyPr>
          <a:lstStyle/>
          <a:p>
            <a:r>
              <a:rPr lang="en-AU" sz="1200" b="0" i="0" u="none" strike="noStrike" baseline="0" dirty="0">
                <a:solidFill>
                  <a:srgbClr val="F8941E"/>
                </a:solidFill>
                <a:latin typeface="SegoeUI-Semilight"/>
              </a:rPr>
              <a:t>Our identity features large </a:t>
            </a:r>
          </a:p>
          <a:p>
            <a:r>
              <a:rPr lang="en-AU" sz="1200" b="0" i="0" u="none" strike="noStrike" baseline="0" dirty="0">
                <a:solidFill>
                  <a:srgbClr val="F8941E"/>
                </a:solidFill>
                <a:latin typeface="SegoeUI-Semilight"/>
              </a:rPr>
              <a:t>areas of navy and white, </a:t>
            </a:r>
          </a:p>
          <a:p>
            <a:r>
              <a:rPr lang="en-AU" sz="1200" b="0" i="0" u="none" strike="noStrike" baseline="0" dirty="0">
                <a:solidFill>
                  <a:srgbClr val="F8941E"/>
                </a:solidFill>
                <a:latin typeface="SegoeUI-Semilight"/>
              </a:rPr>
              <a:t>punctuated by a selected </a:t>
            </a:r>
          </a:p>
          <a:p>
            <a:r>
              <a:rPr lang="en-AU" sz="1200" b="0" i="0" u="none" strike="noStrike" baseline="0" dirty="0">
                <a:solidFill>
                  <a:srgbClr val="F8941E"/>
                </a:solidFill>
                <a:latin typeface="SegoeUI-Semilight"/>
              </a:rPr>
              <a:t>palette of highlight colours.</a:t>
            </a:r>
          </a:p>
          <a:p>
            <a:endParaRPr lang="en-AU" sz="900" b="1" i="0" u="none" strike="noStrike" baseline="0" dirty="0">
              <a:solidFill>
                <a:srgbClr val="FFFFFF"/>
              </a:solidFill>
              <a:latin typeface="SegoeUI-Bold"/>
            </a:endParaRPr>
          </a:p>
          <a:p>
            <a:r>
              <a:rPr lang="en-AU" sz="900" b="1" i="0" u="none" strike="noStrike" baseline="0" dirty="0">
                <a:solidFill>
                  <a:srgbClr val="FFFFFF"/>
                </a:solidFill>
                <a:latin typeface="SegoeUI-Bold"/>
              </a:rPr>
              <a:t>Base colours</a:t>
            </a:r>
          </a:p>
          <a:p>
            <a:r>
              <a:rPr lang="en-AU" sz="900" b="0" i="0" u="none" strike="noStrike" baseline="0" dirty="0">
                <a:solidFill>
                  <a:srgbClr val="FFFFFF"/>
                </a:solidFill>
                <a:latin typeface="SegoeUI"/>
              </a:rPr>
              <a:t>Navy and white colour the majority of</a:t>
            </a:r>
          </a:p>
          <a:p>
            <a:r>
              <a:rPr lang="en-AU" sz="900" b="0" i="0" u="none" strike="noStrike" baseline="0" dirty="0">
                <a:solidFill>
                  <a:srgbClr val="FFFFFF"/>
                </a:solidFill>
                <a:latin typeface="SegoeUI"/>
              </a:rPr>
              <a:t>backgrounds and copy in all applications.</a:t>
            </a:r>
          </a:p>
          <a:p>
            <a:r>
              <a:rPr lang="en-AU" sz="900" b="1" i="0" u="none" strike="noStrike" baseline="0" dirty="0">
                <a:solidFill>
                  <a:srgbClr val="FFFFFF"/>
                </a:solidFill>
                <a:latin typeface="SegoeUI-Bold"/>
              </a:rPr>
              <a:t>Highlight colours</a:t>
            </a:r>
          </a:p>
          <a:p>
            <a:r>
              <a:rPr lang="en-AU" sz="900" b="0" i="0" u="none" strike="noStrike" baseline="0" dirty="0">
                <a:solidFill>
                  <a:srgbClr val="FFFFFF"/>
                </a:solidFill>
                <a:latin typeface="SegoeUI"/>
              </a:rPr>
              <a:t>Highlight colours are used in conjunction</a:t>
            </a:r>
          </a:p>
          <a:p>
            <a:r>
              <a:rPr lang="en-AU" sz="900" b="0" i="0" u="none" strike="noStrike" baseline="0" dirty="0">
                <a:solidFill>
                  <a:srgbClr val="FFFFFF"/>
                </a:solidFill>
                <a:latin typeface="SegoeUI"/>
              </a:rPr>
              <a:t>with the base colours to create a vibrant</a:t>
            </a:r>
          </a:p>
          <a:p>
            <a:r>
              <a:rPr lang="en-AU" sz="900" b="0" i="0" u="none" strike="noStrike" baseline="0" dirty="0">
                <a:solidFill>
                  <a:srgbClr val="FFFFFF"/>
                </a:solidFill>
                <a:latin typeface="SegoeUI"/>
              </a:rPr>
              <a:t>and diverse identity.</a:t>
            </a:r>
          </a:p>
          <a:p>
            <a:endParaRPr lang="en-AU" sz="900" b="0" i="0" u="none" strike="noStrike" baseline="0" dirty="0">
              <a:solidFill>
                <a:srgbClr val="FFFFFF"/>
              </a:solidFill>
              <a:latin typeface="SegoeUI"/>
            </a:endParaRPr>
          </a:p>
          <a:p>
            <a:r>
              <a:rPr lang="en-AU" sz="900" b="0" i="0" u="none" strike="noStrike" baseline="0" dirty="0">
                <a:solidFill>
                  <a:srgbClr val="FFFFFF"/>
                </a:solidFill>
                <a:latin typeface="SegoeUI"/>
              </a:rPr>
              <a:t>Highlight colours can be used for:</a:t>
            </a:r>
          </a:p>
          <a:p>
            <a:r>
              <a:rPr lang="en-AU" sz="900" b="0" i="0" u="none" strike="noStrike" baseline="0" dirty="0">
                <a:solidFill>
                  <a:srgbClr val="FFFFFF"/>
                </a:solidFill>
                <a:latin typeface="SegoeUI"/>
              </a:rPr>
              <a:t>• headings and subheadings</a:t>
            </a:r>
          </a:p>
          <a:p>
            <a:r>
              <a:rPr lang="en-AU" sz="900" b="0" i="0" u="none" strike="noStrike" baseline="0" dirty="0">
                <a:solidFill>
                  <a:srgbClr val="FFFFFF"/>
                </a:solidFill>
                <a:latin typeface="SegoeUI"/>
              </a:rPr>
              <a:t>• highlight copy</a:t>
            </a:r>
          </a:p>
          <a:p>
            <a:r>
              <a:rPr lang="en-AU" sz="900" b="0" i="0" u="none" strike="noStrike" baseline="0" dirty="0">
                <a:solidFill>
                  <a:srgbClr val="FFFFFF"/>
                </a:solidFill>
                <a:latin typeface="SegoeUI"/>
              </a:rPr>
              <a:t>• rules and/or boxes</a:t>
            </a:r>
          </a:p>
          <a:p>
            <a:r>
              <a:rPr lang="en-AU" sz="900" b="0" i="0" u="none" strike="noStrike" baseline="0" dirty="0">
                <a:solidFill>
                  <a:srgbClr val="FFFFFF"/>
                </a:solidFill>
                <a:latin typeface="SegoeUI"/>
              </a:rPr>
              <a:t>• links and/or buttons</a:t>
            </a:r>
          </a:p>
          <a:p>
            <a:r>
              <a:rPr lang="en-AU" sz="900" b="0" i="0" u="none" strike="noStrike" baseline="0" dirty="0">
                <a:solidFill>
                  <a:srgbClr val="FFFFFF"/>
                </a:solidFill>
                <a:latin typeface="SegoeUI"/>
              </a:rPr>
              <a:t>• tinting images</a:t>
            </a:r>
          </a:p>
          <a:p>
            <a:r>
              <a:rPr lang="fr-FR" sz="900" b="0" i="0" u="none" strike="noStrike" baseline="0" dirty="0">
                <a:solidFill>
                  <a:srgbClr val="FFFFFF"/>
                </a:solidFill>
                <a:latin typeface="SegoeUI"/>
              </a:rPr>
              <a:t>• </a:t>
            </a:r>
            <a:r>
              <a:rPr lang="fr-FR" sz="900" b="0" i="0" u="none" strike="noStrike" baseline="0" dirty="0" err="1">
                <a:solidFill>
                  <a:srgbClr val="FFFFFF"/>
                </a:solidFill>
                <a:latin typeface="SegoeUI"/>
              </a:rPr>
              <a:t>graphic</a:t>
            </a:r>
            <a:r>
              <a:rPr lang="fr-FR" sz="900" b="0" i="0" u="none" strike="noStrike" baseline="0" dirty="0">
                <a:solidFill>
                  <a:srgbClr val="FFFFFF"/>
                </a:solidFill>
                <a:latin typeface="SegoeUI"/>
              </a:rPr>
              <a:t> </a:t>
            </a:r>
            <a:r>
              <a:rPr lang="fr-FR" sz="900" b="0" i="0" u="none" strike="noStrike" baseline="0" dirty="0" err="1">
                <a:solidFill>
                  <a:srgbClr val="FFFFFF"/>
                </a:solidFill>
                <a:latin typeface="SegoeUI"/>
              </a:rPr>
              <a:t>devices</a:t>
            </a:r>
            <a:r>
              <a:rPr lang="fr-FR" sz="900" b="0" i="0" u="none" strike="noStrike" baseline="0" dirty="0">
                <a:solidFill>
                  <a:srgbClr val="FFFFFF"/>
                </a:solidFill>
                <a:latin typeface="SegoeUI"/>
              </a:rPr>
              <a:t> </a:t>
            </a:r>
          </a:p>
          <a:p>
            <a:endParaRPr lang="en-AU" sz="900" b="1" i="0" u="none" strike="noStrike" baseline="0" dirty="0">
              <a:solidFill>
                <a:srgbClr val="FFFFFF"/>
              </a:solidFill>
              <a:latin typeface="SegoeUI-Bold"/>
            </a:endParaRPr>
          </a:p>
          <a:p>
            <a:r>
              <a:rPr lang="en-AU" sz="900" b="1" i="0" u="none" strike="noStrike" baseline="0" dirty="0">
                <a:solidFill>
                  <a:srgbClr val="FFFFFF"/>
                </a:solidFill>
                <a:latin typeface="SegoeUI-Bold"/>
              </a:rPr>
              <a:t>Highlight tints</a:t>
            </a:r>
          </a:p>
          <a:p>
            <a:r>
              <a:rPr lang="en-AU" sz="900" b="0" i="0" u="none" strike="noStrike" baseline="0" dirty="0">
                <a:solidFill>
                  <a:srgbClr val="FFFFFF"/>
                </a:solidFill>
                <a:latin typeface="SegoeUI"/>
              </a:rPr>
              <a:t>Tints are used for charts and diagrams.</a:t>
            </a:r>
          </a:p>
          <a:p>
            <a:r>
              <a:rPr lang="en-AU" sz="900" b="1" i="0" u="none" strike="noStrike" baseline="0" dirty="0">
                <a:solidFill>
                  <a:srgbClr val="FFFFFF"/>
                </a:solidFill>
                <a:latin typeface="SegoeUI-Bold"/>
              </a:rPr>
              <a:t>Do not over-use </a:t>
            </a:r>
            <a:r>
              <a:rPr lang="en-AU" sz="900" b="0" i="0" u="none" strike="noStrike" baseline="0" dirty="0">
                <a:solidFill>
                  <a:srgbClr val="FFFFFF"/>
                </a:solidFill>
                <a:latin typeface="SegoeUI"/>
              </a:rPr>
              <a:t>– using one secondary</a:t>
            </a:r>
          </a:p>
          <a:p>
            <a:r>
              <a:rPr lang="en-AU" sz="900" b="0" i="0" u="none" strike="noStrike" baseline="0" dirty="0">
                <a:solidFill>
                  <a:srgbClr val="FFFFFF"/>
                </a:solidFill>
                <a:latin typeface="SegoeUI"/>
              </a:rPr>
              <a:t>colour per page is recommended.</a:t>
            </a:r>
          </a:p>
          <a:p>
            <a:endParaRPr lang="en-AU" sz="900" b="0" i="0" u="none" strike="noStrike" baseline="0" dirty="0">
              <a:solidFill>
                <a:srgbClr val="FFFFFF"/>
              </a:solidFill>
              <a:latin typeface="SegoeUI"/>
            </a:endParaRPr>
          </a:p>
          <a:p>
            <a:r>
              <a:rPr lang="en-AU" sz="900" b="1" i="0" u="none" strike="noStrike" baseline="0" dirty="0">
                <a:solidFill>
                  <a:srgbClr val="FFFFFF"/>
                </a:solidFill>
                <a:latin typeface="SegoeUI-Bold"/>
              </a:rPr>
              <a:t>Please don’t</a:t>
            </a:r>
          </a:p>
          <a:p>
            <a:r>
              <a:rPr lang="en-AU" sz="900" b="0" i="0" u="none" strike="noStrike" baseline="0" dirty="0">
                <a:solidFill>
                  <a:srgbClr val="FFFFFF"/>
                </a:solidFill>
                <a:latin typeface="SegoeUI"/>
              </a:rPr>
              <a:t>• use any colours outside of the specified</a:t>
            </a:r>
          </a:p>
          <a:p>
            <a:r>
              <a:rPr lang="en-AU" sz="900" b="0" i="0" u="none" strike="noStrike" baseline="0" dirty="0">
                <a:solidFill>
                  <a:srgbClr val="FFFFFF"/>
                </a:solidFill>
                <a:latin typeface="SegoeUI"/>
              </a:rPr>
              <a:t>colour palette</a:t>
            </a:r>
          </a:p>
          <a:p>
            <a:r>
              <a:rPr lang="en-AU" sz="900" b="0" i="0" u="none" strike="noStrike" baseline="0" dirty="0">
                <a:solidFill>
                  <a:srgbClr val="FFFFFF"/>
                </a:solidFill>
                <a:latin typeface="SegoeUI"/>
              </a:rPr>
              <a:t>• create non-specified tints</a:t>
            </a:r>
          </a:p>
          <a:p>
            <a:r>
              <a:rPr lang="en-AU" sz="900" b="0" i="0" u="none" strike="noStrike" baseline="0" dirty="0">
                <a:solidFill>
                  <a:srgbClr val="FFFFFF"/>
                </a:solidFill>
                <a:latin typeface="SegoeUI"/>
              </a:rPr>
              <a:t>• use only the secondary colour palette</a:t>
            </a:r>
          </a:p>
          <a:p>
            <a:endParaRPr lang="en-AU" dirty="0"/>
          </a:p>
        </p:txBody>
      </p:sp>
    </p:spTree>
    <p:extLst>
      <p:ext uri="{BB962C8B-B14F-4D97-AF65-F5344CB8AC3E}">
        <p14:creationId xmlns:p14="http://schemas.microsoft.com/office/powerpoint/2010/main" val="34964038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Picture1">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9" cy="6859269"/>
          </a:xfrm>
          <a:prstGeom prst="rect">
            <a:avLst/>
          </a:prstGeom>
        </p:spPr>
      </p:pic>
      <p:sp>
        <p:nvSpPr>
          <p:cNvPr id="6" name="Picture Placeholder 5"/>
          <p:cNvSpPr>
            <a:spLocks noGrp="1"/>
          </p:cNvSpPr>
          <p:nvPr>
            <p:ph type="pic" sz="quarter" idx="13" hasCustomPrompt="1"/>
          </p:nvPr>
        </p:nvSpPr>
        <p:spPr>
          <a:xfrm>
            <a:off x="0" y="0"/>
            <a:ext cx="11484000" cy="6868134"/>
          </a:xfrm>
          <a:custGeom>
            <a:avLst/>
            <a:gdLst>
              <a:gd name="connsiteX0" fmla="*/ 0 w 11495806"/>
              <a:gd name="connsiteY0" fmla="*/ 0 h 6859588"/>
              <a:gd name="connsiteX1" fmla="*/ 11495806 w 11495806"/>
              <a:gd name="connsiteY1" fmla="*/ 0 h 6859588"/>
              <a:gd name="connsiteX2" fmla="*/ 11495806 w 11495806"/>
              <a:gd name="connsiteY2" fmla="*/ 6859588 h 6859588"/>
              <a:gd name="connsiteX3" fmla="*/ 0 w 11495806"/>
              <a:gd name="connsiteY3" fmla="*/ 6859588 h 6859588"/>
              <a:gd name="connsiteX4" fmla="*/ 0 w 11495806"/>
              <a:gd name="connsiteY4" fmla="*/ 0 h 6859588"/>
              <a:gd name="connsiteX0" fmla="*/ 0 w 11495806"/>
              <a:gd name="connsiteY0" fmla="*/ 0 h 6868134"/>
              <a:gd name="connsiteX1" fmla="*/ 11495806 w 11495806"/>
              <a:gd name="connsiteY1" fmla="*/ 0 h 6868134"/>
              <a:gd name="connsiteX2" fmla="*/ 10957421 w 11495806"/>
              <a:gd name="connsiteY2" fmla="*/ 6868134 h 6868134"/>
              <a:gd name="connsiteX3" fmla="*/ 0 w 11495806"/>
              <a:gd name="connsiteY3" fmla="*/ 6859588 h 6868134"/>
              <a:gd name="connsiteX4" fmla="*/ 0 w 11495806"/>
              <a:gd name="connsiteY4" fmla="*/ 0 h 6868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5806" h="6868134">
                <a:moveTo>
                  <a:pt x="0" y="0"/>
                </a:moveTo>
                <a:lnTo>
                  <a:pt x="11495806" y="0"/>
                </a:lnTo>
                <a:lnTo>
                  <a:pt x="10957421" y="6868134"/>
                </a:lnTo>
                <a:lnTo>
                  <a:pt x="0" y="6859588"/>
                </a:lnTo>
                <a:lnTo>
                  <a:pt x="0" y="0"/>
                </a:lnTo>
                <a:close/>
              </a:path>
            </a:pathLst>
          </a:custGeom>
          <a:solidFill>
            <a:schemeClr val="bg2">
              <a:lumMod val="85000"/>
            </a:schemeClr>
          </a:solidFill>
        </p:spPr>
        <p:txBody>
          <a:bodyPr/>
          <a:lstStyle>
            <a:lvl1pPr marL="0" indent="0" algn="ctr">
              <a:buNone/>
              <a:defRPr baseline="0"/>
            </a:lvl1pPr>
          </a:lstStyle>
          <a:p>
            <a:r>
              <a:rPr lang="en-AU" dirty="0"/>
              <a:t>Click picture icon in centre of screen</a:t>
            </a:r>
          </a:p>
        </p:txBody>
      </p:sp>
    </p:spTree>
    <p:extLst>
      <p:ext uri="{BB962C8B-B14F-4D97-AF65-F5344CB8AC3E}">
        <p14:creationId xmlns:p14="http://schemas.microsoft.com/office/powerpoint/2010/main" val="35792462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Picture2">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9" cy="6859269"/>
          </a:xfrm>
          <a:prstGeom prst="rect">
            <a:avLst/>
          </a:prstGeom>
        </p:spPr>
      </p:pic>
      <p:sp>
        <p:nvSpPr>
          <p:cNvPr id="6" name="Picture Placeholder 5"/>
          <p:cNvSpPr>
            <a:spLocks noGrp="1"/>
          </p:cNvSpPr>
          <p:nvPr>
            <p:ph type="pic" sz="quarter" idx="13" hasCustomPrompt="1"/>
          </p:nvPr>
        </p:nvSpPr>
        <p:spPr>
          <a:xfrm>
            <a:off x="0" y="0"/>
            <a:ext cx="11484000" cy="6868134"/>
          </a:xfrm>
          <a:custGeom>
            <a:avLst/>
            <a:gdLst>
              <a:gd name="connsiteX0" fmla="*/ 0 w 11495806"/>
              <a:gd name="connsiteY0" fmla="*/ 0 h 6859588"/>
              <a:gd name="connsiteX1" fmla="*/ 11495806 w 11495806"/>
              <a:gd name="connsiteY1" fmla="*/ 0 h 6859588"/>
              <a:gd name="connsiteX2" fmla="*/ 11495806 w 11495806"/>
              <a:gd name="connsiteY2" fmla="*/ 6859588 h 6859588"/>
              <a:gd name="connsiteX3" fmla="*/ 0 w 11495806"/>
              <a:gd name="connsiteY3" fmla="*/ 6859588 h 6859588"/>
              <a:gd name="connsiteX4" fmla="*/ 0 w 11495806"/>
              <a:gd name="connsiteY4" fmla="*/ 0 h 6859588"/>
              <a:gd name="connsiteX0" fmla="*/ 0 w 11495806"/>
              <a:gd name="connsiteY0" fmla="*/ 0 h 6868134"/>
              <a:gd name="connsiteX1" fmla="*/ 11495806 w 11495806"/>
              <a:gd name="connsiteY1" fmla="*/ 0 h 6868134"/>
              <a:gd name="connsiteX2" fmla="*/ 10957421 w 11495806"/>
              <a:gd name="connsiteY2" fmla="*/ 6868134 h 6868134"/>
              <a:gd name="connsiteX3" fmla="*/ 0 w 11495806"/>
              <a:gd name="connsiteY3" fmla="*/ 6859588 h 6868134"/>
              <a:gd name="connsiteX4" fmla="*/ 0 w 11495806"/>
              <a:gd name="connsiteY4" fmla="*/ 0 h 6868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5806" h="6868134">
                <a:moveTo>
                  <a:pt x="0" y="0"/>
                </a:moveTo>
                <a:lnTo>
                  <a:pt x="11495806" y="0"/>
                </a:lnTo>
                <a:lnTo>
                  <a:pt x="10957421" y="6868134"/>
                </a:lnTo>
                <a:lnTo>
                  <a:pt x="0" y="6859588"/>
                </a:lnTo>
                <a:lnTo>
                  <a:pt x="0" y="0"/>
                </a:lnTo>
                <a:close/>
              </a:path>
            </a:pathLst>
          </a:custGeom>
          <a:solidFill>
            <a:schemeClr val="bg2">
              <a:lumMod val="85000"/>
            </a:schemeClr>
          </a:solidFill>
        </p:spPr>
        <p:txBody>
          <a:bodyPr/>
          <a:lstStyle>
            <a:lvl1pPr marL="0" indent="0" algn="ctr">
              <a:buNone/>
              <a:defRPr baseline="0"/>
            </a:lvl1pPr>
          </a:lstStyle>
          <a:p>
            <a:r>
              <a:rPr lang="en-AU" dirty="0"/>
              <a:t>Click picture icon in centre of screen</a:t>
            </a:r>
          </a:p>
        </p:txBody>
      </p:sp>
    </p:spTree>
    <p:extLst>
      <p:ext uri="{BB962C8B-B14F-4D97-AF65-F5344CB8AC3E}">
        <p14:creationId xmlns:p14="http://schemas.microsoft.com/office/powerpoint/2010/main" val="353281046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hree Picture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accent1"/>
                </a:solidFill>
              </a:defRPr>
            </a:lvl1pPr>
          </a:lstStyle>
          <a:p>
            <a:r>
              <a:rPr lang="en-AU" noProof="0" dirty="0"/>
              <a:t>Click to add title</a:t>
            </a:r>
          </a:p>
        </p:txBody>
      </p:sp>
      <p:sp>
        <p:nvSpPr>
          <p:cNvPr id="3" name="Content Placeholder 2"/>
          <p:cNvSpPr>
            <a:spLocks noGrp="1"/>
          </p:cNvSpPr>
          <p:nvPr>
            <p:ph idx="1" hasCustomPrompt="1"/>
          </p:nvPr>
        </p:nvSpPr>
        <p:spPr>
          <a:xfrm>
            <a:off x="905853" y="4409631"/>
            <a:ext cx="2683380" cy="1854687"/>
          </a:xfrm>
        </p:spPr>
        <p:txBody>
          <a:bodyPr/>
          <a:lstStyle>
            <a:lvl1pPr marL="179388" indent="-179388">
              <a:buClrTx/>
              <a:defRPr sz="2000" spc="-50" baseline="0"/>
            </a:lvl1pPr>
            <a:lvl2pPr marL="358775" indent="-179388">
              <a:buClrTx/>
              <a:defRPr sz="2000" spc="-50" baseline="0"/>
            </a:lvl2pPr>
            <a:lvl3pPr marL="538163" indent="-179388">
              <a:buClrTx/>
              <a:defRPr sz="2000" spc="-50" baseline="0"/>
            </a:lvl3pPr>
            <a:lvl4pPr marL="717550" indent="-179388">
              <a:buClrTx/>
              <a:defRPr sz="2000" spc="-50" baseline="0"/>
            </a:lvl4pPr>
            <a:lvl5pPr marL="896938" indent="-179388">
              <a:buClrTx/>
              <a:defRPr sz="2000" spc="-50" baseline="0"/>
            </a:lvl5pPr>
          </a:lstStyle>
          <a:p>
            <a:pPr lvl="0"/>
            <a:r>
              <a:rPr lang="en-AU" noProof="0" dirty="0"/>
              <a:t>Click to add text</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4" name="Date Placeholder 3"/>
          <p:cNvSpPr>
            <a:spLocks noGrp="1"/>
          </p:cNvSpPr>
          <p:nvPr>
            <p:ph type="dt" sz="half" idx="10"/>
          </p:nvPr>
        </p:nvSpPr>
        <p:spPr/>
        <p:txBody>
          <a:bodyPr/>
          <a:lstStyle/>
          <a:p>
            <a:fld id="{81365592-B95A-4E1B-8688-B9BAC9237151}" type="datetime1">
              <a:rPr lang="en-AU" smtClean="0"/>
              <a:t>17/04/2018</a:t>
            </a:fld>
            <a:endParaRPr lang="en-AU"/>
          </a:p>
        </p:txBody>
      </p:sp>
      <p:sp>
        <p:nvSpPr>
          <p:cNvPr id="6" name="Slide Number Placeholder 5"/>
          <p:cNvSpPr>
            <a:spLocks noGrp="1"/>
          </p:cNvSpPr>
          <p:nvPr>
            <p:ph type="sldNum" sz="quarter" idx="12"/>
          </p:nvPr>
        </p:nvSpPr>
        <p:spPr/>
        <p:txBody>
          <a:bodyPr/>
          <a:lstStyle/>
          <a:p>
            <a:fld id="{1DEBBDC7-4A1B-43E6-8DA6-58148E08E8A6}" type="slidenum">
              <a:rPr lang="en-AU" smtClean="0"/>
              <a:t>‹#›</a:t>
            </a:fld>
            <a:endParaRPr lang="en-AU"/>
          </a:p>
        </p:txBody>
      </p:sp>
      <p:sp>
        <p:nvSpPr>
          <p:cNvPr id="8" name="Text Placeholder 2"/>
          <p:cNvSpPr>
            <a:spLocks noGrp="1"/>
          </p:cNvSpPr>
          <p:nvPr>
            <p:ph type="body" idx="13" hasCustomPrompt="1"/>
          </p:nvPr>
        </p:nvSpPr>
        <p:spPr>
          <a:xfrm>
            <a:off x="905853" y="1743341"/>
            <a:ext cx="2808000" cy="338033"/>
          </a:xfrm>
        </p:spPr>
        <p:txBody>
          <a:bodyPr anchor="b"/>
          <a:lstStyle>
            <a:lvl1pPr marL="0" indent="0">
              <a:spcBef>
                <a:spcPts val="0"/>
              </a:spcBef>
              <a:buNone/>
              <a:defRPr sz="1200" b="1" spc="0" baseline="0"/>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a:t>Click to add heading</a:t>
            </a:r>
          </a:p>
        </p:txBody>
      </p:sp>
      <p:sp>
        <p:nvSpPr>
          <p:cNvPr id="9" name="Picture Placeholder 8"/>
          <p:cNvSpPr>
            <a:spLocks noGrp="1"/>
          </p:cNvSpPr>
          <p:nvPr>
            <p:ph type="pic" sz="quarter" idx="14" hasCustomPrompt="1"/>
          </p:nvPr>
        </p:nvSpPr>
        <p:spPr>
          <a:xfrm>
            <a:off x="905853" y="2116557"/>
            <a:ext cx="2808000" cy="2156339"/>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a:t>Click picture icon  in centre of box</a:t>
            </a:r>
          </a:p>
        </p:txBody>
      </p:sp>
      <p:sp>
        <p:nvSpPr>
          <p:cNvPr id="11" name="Content Placeholder 2"/>
          <p:cNvSpPr>
            <a:spLocks noGrp="1"/>
          </p:cNvSpPr>
          <p:nvPr>
            <p:ph idx="15" hasCustomPrompt="1"/>
          </p:nvPr>
        </p:nvSpPr>
        <p:spPr>
          <a:xfrm>
            <a:off x="4187438" y="4409631"/>
            <a:ext cx="2683380" cy="1854687"/>
          </a:xfrm>
        </p:spPr>
        <p:txBody>
          <a:bodyPr/>
          <a:lstStyle>
            <a:lvl1pPr marL="179388" indent="-179388">
              <a:buClrTx/>
              <a:defRPr sz="2000" spc="-50" baseline="0"/>
            </a:lvl1pPr>
            <a:lvl2pPr marL="358775" indent="-179388">
              <a:buClrTx/>
              <a:defRPr sz="2000" spc="-50" baseline="0"/>
            </a:lvl2pPr>
            <a:lvl3pPr marL="538163" indent="-179388">
              <a:buClrTx/>
              <a:defRPr sz="2000" spc="-50" baseline="0"/>
            </a:lvl3pPr>
            <a:lvl4pPr marL="717550" indent="-179388">
              <a:buClrTx/>
              <a:defRPr sz="2000" spc="-50" baseline="0"/>
            </a:lvl4pPr>
            <a:lvl5pPr marL="896938" indent="-179388">
              <a:buClrTx/>
              <a:defRPr sz="2000" spc="-50" baseline="0"/>
            </a:lvl5pPr>
          </a:lstStyle>
          <a:p>
            <a:pPr lvl="0"/>
            <a:r>
              <a:rPr lang="en-AU" noProof="0" dirty="0"/>
              <a:t>Click to add text</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12" name="Text Placeholder 2"/>
          <p:cNvSpPr>
            <a:spLocks noGrp="1"/>
          </p:cNvSpPr>
          <p:nvPr>
            <p:ph type="body" idx="16" hasCustomPrompt="1"/>
          </p:nvPr>
        </p:nvSpPr>
        <p:spPr>
          <a:xfrm>
            <a:off x="4187438" y="1743341"/>
            <a:ext cx="2808000" cy="338033"/>
          </a:xfrm>
        </p:spPr>
        <p:txBody>
          <a:bodyPr anchor="b"/>
          <a:lstStyle>
            <a:lvl1pPr marL="0" indent="0">
              <a:spcBef>
                <a:spcPts val="0"/>
              </a:spcBef>
              <a:buNone/>
              <a:defRPr sz="1200" b="1" spc="0" baseline="0"/>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a:t>Click to add heading</a:t>
            </a:r>
          </a:p>
        </p:txBody>
      </p:sp>
      <p:sp>
        <p:nvSpPr>
          <p:cNvPr id="13" name="Picture Placeholder 8"/>
          <p:cNvSpPr>
            <a:spLocks noGrp="1"/>
          </p:cNvSpPr>
          <p:nvPr>
            <p:ph type="pic" sz="quarter" idx="17" hasCustomPrompt="1"/>
          </p:nvPr>
        </p:nvSpPr>
        <p:spPr>
          <a:xfrm>
            <a:off x="4187438" y="2116557"/>
            <a:ext cx="2808000" cy="2156339"/>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a:t>Click picture icon  in centre of box</a:t>
            </a:r>
          </a:p>
        </p:txBody>
      </p:sp>
      <p:sp>
        <p:nvSpPr>
          <p:cNvPr id="14" name="Content Placeholder 2"/>
          <p:cNvSpPr>
            <a:spLocks noGrp="1"/>
          </p:cNvSpPr>
          <p:nvPr>
            <p:ph idx="18" hasCustomPrompt="1"/>
          </p:nvPr>
        </p:nvSpPr>
        <p:spPr>
          <a:xfrm>
            <a:off x="7434840" y="4409631"/>
            <a:ext cx="2683380" cy="1854687"/>
          </a:xfrm>
        </p:spPr>
        <p:txBody>
          <a:bodyPr/>
          <a:lstStyle>
            <a:lvl1pPr marL="179388" indent="-179388">
              <a:buClrTx/>
              <a:defRPr sz="2000" spc="-50" baseline="0"/>
            </a:lvl1pPr>
            <a:lvl2pPr marL="358775" indent="-179388">
              <a:buClrTx/>
              <a:defRPr sz="2000" spc="-50" baseline="0"/>
            </a:lvl2pPr>
            <a:lvl3pPr marL="538163" indent="-179388">
              <a:buClrTx/>
              <a:defRPr sz="2000" spc="-50" baseline="0"/>
            </a:lvl3pPr>
            <a:lvl4pPr marL="717550" indent="-179388">
              <a:buClrTx/>
              <a:defRPr sz="2000" spc="-50" baseline="0"/>
            </a:lvl4pPr>
            <a:lvl5pPr marL="896938" indent="-179388">
              <a:buClrTx/>
              <a:defRPr sz="2000" spc="-50" baseline="0"/>
            </a:lvl5pPr>
          </a:lstStyle>
          <a:p>
            <a:pPr lvl="0"/>
            <a:r>
              <a:rPr lang="en-AU" noProof="0" dirty="0"/>
              <a:t>Click to add text</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15" name="Text Placeholder 2"/>
          <p:cNvSpPr>
            <a:spLocks noGrp="1"/>
          </p:cNvSpPr>
          <p:nvPr>
            <p:ph type="body" idx="19" hasCustomPrompt="1"/>
          </p:nvPr>
        </p:nvSpPr>
        <p:spPr>
          <a:xfrm>
            <a:off x="7434840" y="1743341"/>
            <a:ext cx="2808000" cy="338033"/>
          </a:xfrm>
        </p:spPr>
        <p:txBody>
          <a:bodyPr anchor="b"/>
          <a:lstStyle>
            <a:lvl1pPr marL="0" indent="0">
              <a:spcBef>
                <a:spcPts val="0"/>
              </a:spcBef>
              <a:buNone/>
              <a:defRPr sz="1200" b="1" spc="0" baseline="0"/>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a:t>Click to add heading</a:t>
            </a:r>
          </a:p>
        </p:txBody>
      </p:sp>
      <p:sp>
        <p:nvSpPr>
          <p:cNvPr id="16" name="Picture Placeholder 8"/>
          <p:cNvSpPr>
            <a:spLocks noGrp="1"/>
          </p:cNvSpPr>
          <p:nvPr>
            <p:ph type="pic" sz="quarter" idx="20" hasCustomPrompt="1"/>
          </p:nvPr>
        </p:nvSpPr>
        <p:spPr>
          <a:xfrm>
            <a:off x="7434840" y="2116557"/>
            <a:ext cx="2808000" cy="2156339"/>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a:t>Click picture icon  in centre of box</a:t>
            </a:r>
          </a:p>
        </p:txBody>
      </p:sp>
    </p:spTree>
    <p:extLst>
      <p:ext uri="{BB962C8B-B14F-4D97-AF65-F5344CB8AC3E}">
        <p14:creationId xmlns:p14="http://schemas.microsoft.com/office/powerpoint/2010/main" val="8492221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oard">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rgbClr val="00B0F0"/>
                </a:solidFill>
              </a:defRPr>
            </a:lvl1pPr>
          </a:lstStyle>
          <a:p>
            <a:r>
              <a:rPr lang="en-AU" noProof="0" dirty="0"/>
              <a:t>Click to add title</a:t>
            </a:r>
          </a:p>
        </p:txBody>
      </p:sp>
      <p:sp>
        <p:nvSpPr>
          <p:cNvPr id="4" name="Date Placeholder 3"/>
          <p:cNvSpPr>
            <a:spLocks noGrp="1"/>
          </p:cNvSpPr>
          <p:nvPr>
            <p:ph type="dt" sz="half" idx="10"/>
          </p:nvPr>
        </p:nvSpPr>
        <p:spPr/>
        <p:txBody>
          <a:bodyPr/>
          <a:lstStyle/>
          <a:p>
            <a:fld id="{AD4CC7D5-0035-4193-9F83-5592C7C73289}" type="datetime1">
              <a:rPr lang="en-AU" smtClean="0"/>
              <a:t>17/04/2018</a:t>
            </a:fld>
            <a:endParaRPr lang="en-AU"/>
          </a:p>
        </p:txBody>
      </p:sp>
      <p:sp>
        <p:nvSpPr>
          <p:cNvPr id="6" name="Slide Number Placeholder 5"/>
          <p:cNvSpPr>
            <a:spLocks noGrp="1"/>
          </p:cNvSpPr>
          <p:nvPr>
            <p:ph type="sldNum" sz="quarter" idx="12"/>
          </p:nvPr>
        </p:nvSpPr>
        <p:spPr/>
        <p:txBody>
          <a:bodyPr/>
          <a:lstStyle/>
          <a:p>
            <a:fld id="{1DEBBDC7-4A1B-43E6-8DA6-58148E08E8A6}" type="slidenum">
              <a:rPr lang="en-AU" smtClean="0"/>
              <a:t>‹#›</a:t>
            </a:fld>
            <a:endParaRPr lang="en-AU"/>
          </a:p>
        </p:txBody>
      </p:sp>
      <p:sp>
        <p:nvSpPr>
          <p:cNvPr id="8" name="Text Placeholder 2"/>
          <p:cNvSpPr>
            <a:spLocks noGrp="1"/>
          </p:cNvSpPr>
          <p:nvPr>
            <p:ph type="body" idx="13" hasCustomPrompt="1"/>
          </p:nvPr>
        </p:nvSpPr>
        <p:spPr>
          <a:xfrm>
            <a:off x="905853" y="1743341"/>
            <a:ext cx="2093009" cy="338033"/>
          </a:xfrm>
        </p:spPr>
        <p:txBody>
          <a:bodyPr anchor="b"/>
          <a:lstStyle>
            <a:lvl1pPr marL="0" indent="0">
              <a:spcBef>
                <a:spcPts val="0"/>
              </a:spcBef>
              <a:buNone/>
              <a:defRPr sz="1200" b="1" spc="0" baseline="0"/>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a:t>Click to add heading</a:t>
            </a:r>
          </a:p>
        </p:txBody>
      </p:sp>
      <p:sp>
        <p:nvSpPr>
          <p:cNvPr id="9" name="Picture Placeholder 8"/>
          <p:cNvSpPr>
            <a:spLocks noGrp="1"/>
          </p:cNvSpPr>
          <p:nvPr>
            <p:ph type="pic" sz="quarter" idx="14" hasCustomPrompt="1"/>
          </p:nvPr>
        </p:nvSpPr>
        <p:spPr>
          <a:xfrm>
            <a:off x="905853" y="2668153"/>
            <a:ext cx="1555993" cy="1320107"/>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a:t>Click picture icon  in centre of box</a:t>
            </a:r>
          </a:p>
        </p:txBody>
      </p:sp>
      <p:sp>
        <p:nvSpPr>
          <p:cNvPr id="17" name="Text Placeholder 2"/>
          <p:cNvSpPr>
            <a:spLocks noGrp="1"/>
          </p:cNvSpPr>
          <p:nvPr>
            <p:ph type="body" idx="15" hasCustomPrompt="1"/>
          </p:nvPr>
        </p:nvSpPr>
        <p:spPr>
          <a:xfrm>
            <a:off x="905852" y="2126529"/>
            <a:ext cx="1584985" cy="544739"/>
          </a:xfrm>
          <a:custGeom>
            <a:avLst/>
            <a:gdLst>
              <a:gd name="connsiteX0" fmla="*/ 0 w 1555993"/>
              <a:gd name="connsiteY0" fmla="*/ 0 h 493578"/>
              <a:gd name="connsiteX1" fmla="*/ 1555993 w 1555993"/>
              <a:gd name="connsiteY1" fmla="*/ 0 h 493578"/>
              <a:gd name="connsiteX2" fmla="*/ 1555993 w 1555993"/>
              <a:gd name="connsiteY2" fmla="*/ 493578 h 493578"/>
              <a:gd name="connsiteX3" fmla="*/ 0 w 1555993"/>
              <a:gd name="connsiteY3" fmla="*/ 493578 h 493578"/>
              <a:gd name="connsiteX4" fmla="*/ 0 w 1555993"/>
              <a:gd name="connsiteY4" fmla="*/ 0 h 493578"/>
              <a:gd name="connsiteX0" fmla="*/ 0 w 1608746"/>
              <a:gd name="connsiteY0" fmla="*/ 0 h 493578"/>
              <a:gd name="connsiteX1" fmla="*/ 1608746 w 1608746"/>
              <a:gd name="connsiteY1" fmla="*/ 0 h 493578"/>
              <a:gd name="connsiteX2" fmla="*/ 1555993 w 1608746"/>
              <a:gd name="connsiteY2" fmla="*/ 493578 h 493578"/>
              <a:gd name="connsiteX3" fmla="*/ 0 w 1608746"/>
              <a:gd name="connsiteY3" fmla="*/ 493578 h 493578"/>
              <a:gd name="connsiteX4" fmla="*/ 0 w 1608746"/>
              <a:gd name="connsiteY4" fmla="*/ 0 h 493578"/>
              <a:gd name="connsiteX0" fmla="*/ 0 w 1599953"/>
              <a:gd name="connsiteY0" fmla="*/ 0 h 493578"/>
              <a:gd name="connsiteX1" fmla="*/ 1599953 w 1599953"/>
              <a:gd name="connsiteY1" fmla="*/ 0 h 493578"/>
              <a:gd name="connsiteX2" fmla="*/ 1555993 w 1599953"/>
              <a:gd name="connsiteY2" fmla="*/ 493578 h 493578"/>
              <a:gd name="connsiteX3" fmla="*/ 0 w 1599953"/>
              <a:gd name="connsiteY3" fmla="*/ 493578 h 493578"/>
              <a:gd name="connsiteX4" fmla="*/ 0 w 1599953"/>
              <a:gd name="connsiteY4" fmla="*/ 0 h 493578"/>
              <a:gd name="connsiteX0" fmla="*/ 0 w 1592204"/>
              <a:gd name="connsiteY0" fmla="*/ 0 h 493578"/>
              <a:gd name="connsiteX1" fmla="*/ 1592204 w 1592204"/>
              <a:gd name="connsiteY1" fmla="*/ 0 h 493578"/>
              <a:gd name="connsiteX2" fmla="*/ 1555993 w 1592204"/>
              <a:gd name="connsiteY2" fmla="*/ 493578 h 493578"/>
              <a:gd name="connsiteX3" fmla="*/ 0 w 1592204"/>
              <a:gd name="connsiteY3" fmla="*/ 493578 h 493578"/>
              <a:gd name="connsiteX4" fmla="*/ 0 w 1592204"/>
              <a:gd name="connsiteY4" fmla="*/ 0 h 493578"/>
              <a:gd name="connsiteX0" fmla="*/ 0 w 1584985"/>
              <a:gd name="connsiteY0" fmla="*/ 0 h 493578"/>
              <a:gd name="connsiteX1" fmla="*/ 1584985 w 1584985"/>
              <a:gd name="connsiteY1" fmla="*/ 0 h 493578"/>
              <a:gd name="connsiteX2" fmla="*/ 1555993 w 1584985"/>
              <a:gd name="connsiteY2" fmla="*/ 493578 h 493578"/>
              <a:gd name="connsiteX3" fmla="*/ 0 w 1584985"/>
              <a:gd name="connsiteY3" fmla="*/ 493578 h 493578"/>
              <a:gd name="connsiteX4" fmla="*/ 0 w 1584985"/>
              <a:gd name="connsiteY4" fmla="*/ 0 h 493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985" h="493578">
                <a:moveTo>
                  <a:pt x="0" y="0"/>
                </a:moveTo>
                <a:lnTo>
                  <a:pt x="1584985" y="0"/>
                </a:lnTo>
                <a:lnTo>
                  <a:pt x="1555993" y="493578"/>
                </a:lnTo>
                <a:lnTo>
                  <a:pt x="0" y="493578"/>
                </a:lnTo>
                <a:lnTo>
                  <a:pt x="0" y="0"/>
                </a:lnTo>
                <a:close/>
              </a:path>
            </a:pathLst>
          </a:custGeom>
          <a:solidFill>
            <a:srgbClr val="00B0F0"/>
          </a:solidFill>
        </p:spPr>
        <p:txBody>
          <a:bodyPr lIns="72000" tIns="72000" anchor="t" anchorCtr="0"/>
          <a:lstStyle>
            <a:lvl1pPr marL="0" indent="0">
              <a:lnSpc>
                <a:spcPts val="1200"/>
              </a:lnSpc>
              <a:spcBef>
                <a:spcPts val="0"/>
              </a:spcBef>
              <a:buNone/>
              <a:defRPr sz="1200" b="0" spc="0" baseline="0">
                <a:solidFill>
                  <a:schemeClr val="bg1"/>
                </a:solidFill>
              </a:defRPr>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a:t>First and last name</a:t>
            </a:r>
          </a:p>
        </p:txBody>
      </p:sp>
      <p:sp>
        <p:nvSpPr>
          <p:cNvPr id="23" name="Text Placeholder 2"/>
          <p:cNvSpPr>
            <a:spLocks noGrp="1"/>
          </p:cNvSpPr>
          <p:nvPr>
            <p:ph type="body" idx="16" hasCustomPrompt="1"/>
          </p:nvPr>
        </p:nvSpPr>
        <p:spPr>
          <a:xfrm>
            <a:off x="3290130" y="1743341"/>
            <a:ext cx="6947732" cy="338033"/>
          </a:xfrm>
        </p:spPr>
        <p:txBody>
          <a:bodyPr anchor="b"/>
          <a:lstStyle>
            <a:lvl1pPr marL="0" indent="0">
              <a:spcBef>
                <a:spcPts val="0"/>
              </a:spcBef>
              <a:buNone/>
              <a:defRPr sz="1200" b="1" spc="0" baseline="0"/>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a:t>Click to add heading</a:t>
            </a:r>
          </a:p>
        </p:txBody>
      </p:sp>
      <p:sp>
        <p:nvSpPr>
          <p:cNvPr id="40" name="Picture Placeholder 8"/>
          <p:cNvSpPr>
            <a:spLocks noGrp="1"/>
          </p:cNvSpPr>
          <p:nvPr>
            <p:ph type="pic" sz="quarter" idx="33" hasCustomPrompt="1"/>
          </p:nvPr>
        </p:nvSpPr>
        <p:spPr>
          <a:xfrm>
            <a:off x="3286894" y="2668153"/>
            <a:ext cx="1555993" cy="1320107"/>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a:t>Click picture icon  in centre of box</a:t>
            </a:r>
          </a:p>
        </p:txBody>
      </p:sp>
      <p:sp>
        <p:nvSpPr>
          <p:cNvPr id="41" name="Text Placeholder 2"/>
          <p:cNvSpPr>
            <a:spLocks noGrp="1"/>
          </p:cNvSpPr>
          <p:nvPr>
            <p:ph type="body" idx="34" hasCustomPrompt="1"/>
          </p:nvPr>
        </p:nvSpPr>
        <p:spPr>
          <a:xfrm>
            <a:off x="3286893" y="2126529"/>
            <a:ext cx="1584985" cy="544739"/>
          </a:xfrm>
          <a:custGeom>
            <a:avLst/>
            <a:gdLst>
              <a:gd name="connsiteX0" fmla="*/ 0 w 1555993"/>
              <a:gd name="connsiteY0" fmla="*/ 0 h 493578"/>
              <a:gd name="connsiteX1" fmla="*/ 1555993 w 1555993"/>
              <a:gd name="connsiteY1" fmla="*/ 0 h 493578"/>
              <a:gd name="connsiteX2" fmla="*/ 1555993 w 1555993"/>
              <a:gd name="connsiteY2" fmla="*/ 493578 h 493578"/>
              <a:gd name="connsiteX3" fmla="*/ 0 w 1555993"/>
              <a:gd name="connsiteY3" fmla="*/ 493578 h 493578"/>
              <a:gd name="connsiteX4" fmla="*/ 0 w 1555993"/>
              <a:gd name="connsiteY4" fmla="*/ 0 h 493578"/>
              <a:gd name="connsiteX0" fmla="*/ 0 w 1608746"/>
              <a:gd name="connsiteY0" fmla="*/ 0 h 493578"/>
              <a:gd name="connsiteX1" fmla="*/ 1608746 w 1608746"/>
              <a:gd name="connsiteY1" fmla="*/ 0 h 493578"/>
              <a:gd name="connsiteX2" fmla="*/ 1555993 w 1608746"/>
              <a:gd name="connsiteY2" fmla="*/ 493578 h 493578"/>
              <a:gd name="connsiteX3" fmla="*/ 0 w 1608746"/>
              <a:gd name="connsiteY3" fmla="*/ 493578 h 493578"/>
              <a:gd name="connsiteX4" fmla="*/ 0 w 1608746"/>
              <a:gd name="connsiteY4" fmla="*/ 0 h 493578"/>
              <a:gd name="connsiteX0" fmla="*/ 0 w 1599953"/>
              <a:gd name="connsiteY0" fmla="*/ 0 h 493578"/>
              <a:gd name="connsiteX1" fmla="*/ 1599953 w 1599953"/>
              <a:gd name="connsiteY1" fmla="*/ 0 h 493578"/>
              <a:gd name="connsiteX2" fmla="*/ 1555993 w 1599953"/>
              <a:gd name="connsiteY2" fmla="*/ 493578 h 493578"/>
              <a:gd name="connsiteX3" fmla="*/ 0 w 1599953"/>
              <a:gd name="connsiteY3" fmla="*/ 493578 h 493578"/>
              <a:gd name="connsiteX4" fmla="*/ 0 w 1599953"/>
              <a:gd name="connsiteY4" fmla="*/ 0 h 493578"/>
              <a:gd name="connsiteX0" fmla="*/ 0 w 1592204"/>
              <a:gd name="connsiteY0" fmla="*/ 0 h 493578"/>
              <a:gd name="connsiteX1" fmla="*/ 1592204 w 1592204"/>
              <a:gd name="connsiteY1" fmla="*/ 0 h 493578"/>
              <a:gd name="connsiteX2" fmla="*/ 1555993 w 1592204"/>
              <a:gd name="connsiteY2" fmla="*/ 493578 h 493578"/>
              <a:gd name="connsiteX3" fmla="*/ 0 w 1592204"/>
              <a:gd name="connsiteY3" fmla="*/ 493578 h 493578"/>
              <a:gd name="connsiteX4" fmla="*/ 0 w 1592204"/>
              <a:gd name="connsiteY4" fmla="*/ 0 h 493578"/>
              <a:gd name="connsiteX0" fmla="*/ 0 w 1584985"/>
              <a:gd name="connsiteY0" fmla="*/ 0 h 493578"/>
              <a:gd name="connsiteX1" fmla="*/ 1584985 w 1584985"/>
              <a:gd name="connsiteY1" fmla="*/ 0 h 493578"/>
              <a:gd name="connsiteX2" fmla="*/ 1555993 w 1584985"/>
              <a:gd name="connsiteY2" fmla="*/ 493578 h 493578"/>
              <a:gd name="connsiteX3" fmla="*/ 0 w 1584985"/>
              <a:gd name="connsiteY3" fmla="*/ 493578 h 493578"/>
              <a:gd name="connsiteX4" fmla="*/ 0 w 1584985"/>
              <a:gd name="connsiteY4" fmla="*/ 0 h 493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985" h="493578">
                <a:moveTo>
                  <a:pt x="0" y="0"/>
                </a:moveTo>
                <a:lnTo>
                  <a:pt x="1584985" y="0"/>
                </a:lnTo>
                <a:lnTo>
                  <a:pt x="1555993" y="493578"/>
                </a:lnTo>
                <a:lnTo>
                  <a:pt x="0" y="493578"/>
                </a:lnTo>
                <a:lnTo>
                  <a:pt x="0" y="0"/>
                </a:lnTo>
                <a:close/>
              </a:path>
            </a:pathLst>
          </a:custGeom>
          <a:solidFill>
            <a:srgbClr val="00B0F0"/>
          </a:solidFill>
        </p:spPr>
        <p:txBody>
          <a:bodyPr lIns="72000" tIns="72000" anchor="t" anchorCtr="0"/>
          <a:lstStyle>
            <a:lvl1pPr marL="0" indent="0">
              <a:lnSpc>
                <a:spcPts val="1200"/>
              </a:lnSpc>
              <a:spcBef>
                <a:spcPts val="0"/>
              </a:spcBef>
              <a:buNone/>
              <a:defRPr sz="1200" b="0" spc="0" baseline="0">
                <a:solidFill>
                  <a:schemeClr val="bg1"/>
                </a:solidFill>
              </a:defRPr>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a:t>First and last name</a:t>
            </a:r>
          </a:p>
        </p:txBody>
      </p:sp>
      <p:sp>
        <p:nvSpPr>
          <p:cNvPr id="42" name="Picture Placeholder 8"/>
          <p:cNvSpPr>
            <a:spLocks noGrp="1"/>
          </p:cNvSpPr>
          <p:nvPr>
            <p:ph type="pic" sz="quarter" idx="35" hasCustomPrompt="1"/>
          </p:nvPr>
        </p:nvSpPr>
        <p:spPr>
          <a:xfrm>
            <a:off x="3286894" y="4773983"/>
            <a:ext cx="1555993" cy="1320107"/>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a:t>Click picture icon  in centre of box</a:t>
            </a:r>
          </a:p>
        </p:txBody>
      </p:sp>
      <p:sp>
        <p:nvSpPr>
          <p:cNvPr id="43" name="Text Placeholder 2"/>
          <p:cNvSpPr>
            <a:spLocks noGrp="1"/>
          </p:cNvSpPr>
          <p:nvPr>
            <p:ph type="body" idx="36" hasCustomPrompt="1"/>
          </p:nvPr>
        </p:nvSpPr>
        <p:spPr>
          <a:xfrm>
            <a:off x="3286893" y="4232359"/>
            <a:ext cx="1584985" cy="544739"/>
          </a:xfrm>
          <a:custGeom>
            <a:avLst/>
            <a:gdLst>
              <a:gd name="connsiteX0" fmla="*/ 0 w 1555993"/>
              <a:gd name="connsiteY0" fmla="*/ 0 h 493578"/>
              <a:gd name="connsiteX1" fmla="*/ 1555993 w 1555993"/>
              <a:gd name="connsiteY1" fmla="*/ 0 h 493578"/>
              <a:gd name="connsiteX2" fmla="*/ 1555993 w 1555993"/>
              <a:gd name="connsiteY2" fmla="*/ 493578 h 493578"/>
              <a:gd name="connsiteX3" fmla="*/ 0 w 1555993"/>
              <a:gd name="connsiteY3" fmla="*/ 493578 h 493578"/>
              <a:gd name="connsiteX4" fmla="*/ 0 w 1555993"/>
              <a:gd name="connsiteY4" fmla="*/ 0 h 493578"/>
              <a:gd name="connsiteX0" fmla="*/ 0 w 1608746"/>
              <a:gd name="connsiteY0" fmla="*/ 0 h 493578"/>
              <a:gd name="connsiteX1" fmla="*/ 1608746 w 1608746"/>
              <a:gd name="connsiteY1" fmla="*/ 0 h 493578"/>
              <a:gd name="connsiteX2" fmla="*/ 1555993 w 1608746"/>
              <a:gd name="connsiteY2" fmla="*/ 493578 h 493578"/>
              <a:gd name="connsiteX3" fmla="*/ 0 w 1608746"/>
              <a:gd name="connsiteY3" fmla="*/ 493578 h 493578"/>
              <a:gd name="connsiteX4" fmla="*/ 0 w 1608746"/>
              <a:gd name="connsiteY4" fmla="*/ 0 h 493578"/>
              <a:gd name="connsiteX0" fmla="*/ 0 w 1599953"/>
              <a:gd name="connsiteY0" fmla="*/ 0 h 493578"/>
              <a:gd name="connsiteX1" fmla="*/ 1599953 w 1599953"/>
              <a:gd name="connsiteY1" fmla="*/ 0 h 493578"/>
              <a:gd name="connsiteX2" fmla="*/ 1555993 w 1599953"/>
              <a:gd name="connsiteY2" fmla="*/ 493578 h 493578"/>
              <a:gd name="connsiteX3" fmla="*/ 0 w 1599953"/>
              <a:gd name="connsiteY3" fmla="*/ 493578 h 493578"/>
              <a:gd name="connsiteX4" fmla="*/ 0 w 1599953"/>
              <a:gd name="connsiteY4" fmla="*/ 0 h 493578"/>
              <a:gd name="connsiteX0" fmla="*/ 0 w 1592204"/>
              <a:gd name="connsiteY0" fmla="*/ 0 h 493578"/>
              <a:gd name="connsiteX1" fmla="*/ 1592204 w 1592204"/>
              <a:gd name="connsiteY1" fmla="*/ 0 h 493578"/>
              <a:gd name="connsiteX2" fmla="*/ 1555993 w 1592204"/>
              <a:gd name="connsiteY2" fmla="*/ 493578 h 493578"/>
              <a:gd name="connsiteX3" fmla="*/ 0 w 1592204"/>
              <a:gd name="connsiteY3" fmla="*/ 493578 h 493578"/>
              <a:gd name="connsiteX4" fmla="*/ 0 w 1592204"/>
              <a:gd name="connsiteY4" fmla="*/ 0 h 493578"/>
              <a:gd name="connsiteX0" fmla="*/ 0 w 1584985"/>
              <a:gd name="connsiteY0" fmla="*/ 0 h 493578"/>
              <a:gd name="connsiteX1" fmla="*/ 1584985 w 1584985"/>
              <a:gd name="connsiteY1" fmla="*/ 0 h 493578"/>
              <a:gd name="connsiteX2" fmla="*/ 1555993 w 1584985"/>
              <a:gd name="connsiteY2" fmla="*/ 493578 h 493578"/>
              <a:gd name="connsiteX3" fmla="*/ 0 w 1584985"/>
              <a:gd name="connsiteY3" fmla="*/ 493578 h 493578"/>
              <a:gd name="connsiteX4" fmla="*/ 0 w 1584985"/>
              <a:gd name="connsiteY4" fmla="*/ 0 h 493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985" h="493578">
                <a:moveTo>
                  <a:pt x="0" y="0"/>
                </a:moveTo>
                <a:lnTo>
                  <a:pt x="1584985" y="0"/>
                </a:lnTo>
                <a:lnTo>
                  <a:pt x="1555993" y="493578"/>
                </a:lnTo>
                <a:lnTo>
                  <a:pt x="0" y="493578"/>
                </a:lnTo>
                <a:lnTo>
                  <a:pt x="0" y="0"/>
                </a:lnTo>
                <a:close/>
              </a:path>
            </a:pathLst>
          </a:custGeom>
          <a:solidFill>
            <a:srgbClr val="00B0F0"/>
          </a:solidFill>
        </p:spPr>
        <p:txBody>
          <a:bodyPr lIns="72000" tIns="72000" anchor="t" anchorCtr="0"/>
          <a:lstStyle>
            <a:lvl1pPr marL="0" indent="0">
              <a:lnSpc>
                <a:spcPts val="1200"/>
              </a:lnSpc>
              <a:spcBef>
                <a:spcPts val="0"/>
              </a:spcBef>
              <a:buNone/>
              <a:defRPr sz="1200" b="0" spc="0" baseline="0">
                <a:solidFill>
                  <a:schemeClr val="bg1"/>
                </a:solidFill>
              </a:defRPr>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a:t>First and last name</a:t>
            </a:r>
          </a:p>
        </p:txBody>
      </p:sp>
      <p:sp>
        <p:nvSpPr>
          <p:cNvPr id="44" name="Picture Placeholder 8"/>
          <p:cNvSpPr>
            <a:spLocks noGrp="1"/>
          </p:cNvSpPr>
          <p:nvPr>
            <p:ph type="pic" sz="quarter" idx="37" hasCustomPrompt="1"/>
          </p:nvPr>
        </p:nvSpPr>
        <p:spPr>
          <a:xfrm>
            <a:off x="5087094" y="2668153"/>
            <a:ext cx="1555993" cy="1320107"/>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a:t>Click picture icon  in centre of box</a:t>
            </a:r>
          </a:p>
        </p:txBody>
      </p:sp>
      <p:sp>
        <p:nvSpPr>
          <p:cNvPr id="45" name="Text Placeholder 2"/>
          <p:cNvSpPr>
            <a:spLocks noGrp="1"/>
          </p:cNvSpPr>
          <p:nvPr>
            <p:ph type="body" idx="38" hasCustomPrompt="1"/>
          </p:nvPr>
        </p:nvSpPr>
        <p:spPr>
          <a:xfrm>
            <a:off x="5087093" y="2126529"/>
            <a:ext cx="1584985" cy="544739"/>
          </a:xfrm>
          <a:custGeom>
            <a:avLst/>
            <a:gdLst>
              <a:gd name="connsiteX0" fmla="*/ 0 w 1555993"/>
              <a:gd name="connsiteY0" fmla="*/ 0 h 493578"/>
              <a:gd name="connsiteX1" fmla="*/ 1555993 w 1555993"/>
              <a:gd name="connsiteY1" fmla="*/ 0 h 493578"/>
              <a:gd name="connsiteX2" fmla="*/ 1555993 w 1555993"/>
              <a:gd name="connsiteY2" fmla="*/ 493578 h 493578"/>
              <a:gd name="connsiteX3" fmla="*/ 0 w 1555993"/>
              <a:gd name="connsiteY3" fmla="*/ 493578 h 493578"/>
              <a:gd name="connsiteX4" fmla="*/ 0 w 1555993"/>
              <a:gd name="connsiteY4" fmla="*/ 0 h 493578"/>
              <a:gd name="connsiteX0" fmla="*/ 0 w 1608746"/>
              <a:gd name="connsiteY0" fmla="*/ 0 h 493578"/>
              <a:gd name="connsiteX1" fmla="*/ 1608746 w 1608746"/>
              <a:gd name="connsiteY1" fmla="*/ 0 h 493578"/>
              <a:gd name="connsiteX2" fmla="*/ 1555993 w 1608746"/>
              <a:gd name="connsiteY2" fmla="*/ 493578 h 493578"/>
              <a:gd name="connsiteX3" fmla="*/ 0 w 1608746"/>
              <a:gd name="connsiteY3" fmla="*/ 493578 h 493578"/>
              <a:gd name="connsiteX4" fmla="*/ 0 w 1608746"/>
              <a:gd name="connsiteY4" fmla="*/ 0 h 493578"/>
              <a:gd name="connsiteX0" fmla="*/ 0 w 1599953"/>
              <a:gd name="connsiteY0" fmla="*/ 0 h 493578"/>
              <a:gd name="connsiteX1" fmla="*/ 1599953 w 1599953"/>
              <a:gd name="connsiteY1" fmla="*/ 0 h 493578"/>
              <a:gd name="connsiteX2" fmla="*/ 1555993 w 1599953"/>
              <a:gd name="connsiteY2" fmla="*/ 493578 h 493578"/>
              <a:gd name="connsiteX3" fmla="*/ 0 w 1599953"/>
              <a:gd name="connsiteY3" fmla="*/ 493578 h 493578"/>
              <a:gd name="connsiteX4" fmla="*/ 0 w 1599953"/>
              <a:gd name="connsiteY4" fmla="*/ 0 h 493578"/>
              <a:gd name="connsiteX0" fmla="*/ 0 w 1592204"/>
              <a:gd name="connsiteY0" fmla="*/ 0 h 493578"/>
              <a:gd name="connsiteX1" fmla="*/ 1592204 w 1592204"/>
              <a:gd name="connsiteY1" fmla="*/ 0 h 493578"/>
              <a:gd name="connsiteX2" fmla="*/ 1555993 w 1592204"/>
              <a:gd name="connsiteY2" fmla="*/ 493578 h 493578"/>
              <a:gd name="connsiteX3" fmla="*/ 0 w 1592204"/>
              <a:gd name="connsiteY3" fmla="*/ 493578 h 493578"/>
              <a:gd name="connsiteX4" fmla="*/ 0 w 1592204"/>
              <a:gd name="connsiteY4" fmla="*/ 0 h 493578"/>
              <a:gd name="connsiteX0" fmla="*/ 0 w 1584985"/>
              <a:gd name="connsiteY0" fmla="*/ 0 h 493578"/>
              <a:gd name="connsiteX1" fmla="*/ 1584985 w 1584985"/>
              <a:gd name="connsiteY1" fmla="*/ 0 h 493578"/>
              <a:gd name="connsiteX2" fmla="*/ 1555993 w 1584985"/>
              <a:gd name="connsiteY2" fmla="*/ 493578 h 493578"/>
              <a:gd name="connsiteX3" fmla="*/ 0 w 1584985"/>
              <a:gd name="connsiteY3" fmla="*/ 493578 h 493578"/>
              <a:gd name="connsiteX4" fmla="*/ 0 w 1584985"/>
              <a:gd name="connsiteY4" fmla="*/ 0 h 493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985" h="493578">
                <a:moveTo>
                  <a:pt x="0" y="0"/>
                </a:moveTo>
                <a:lnTo>
                  <a:pt x="1584985" y="0"/>
                </a:lnTo>
                <a:lnTo>
                  <a:pt x="1555993" y="493578"/>
                </a:lnTo>
                <a:lnTo>
                  <a:pt x="0" y="493578"/>
                </a:lnTo>
                <a:lnTo>
                  <a:pt x="0" y="0"/>
                </a:lnTo>
                <a:close/>
              </a:path>
            </a:pathLst>
          </a:custGeom>
          <a:solidFill>
            <a:srgbClr val="00B0F0"/>
          </a:solidFill>
        </p:spPr>
        <p:txBody>
          <a:bodyPr lIns="72000" tIns="72000" anchor="t" anchorCtr="0"/>
          <a:lstStyle>
            <a:lvl1pPr marL="0" indent="0">
              <a:lnSpc>
                <a:spcPts val="1200"/>
              </a:lnSpc>
              <a:spcBef>
                <a:spcPts val="0"/>
              </a:spcBef>
              <a:buNone/>
              <a:defRPr sz="1200" b="0" spc="0" baseline="0">
                <a:solidFill>
                  <a:schemeClr val="bg1"/>
                </a:solidFill>
              </a:defRPr>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a:t>First and last name</a:t>
            </a:r>
          </a:p>
        </p:txBody>
      </p:sp>
      <p:sp>
        <p:nvSpPr>
          <p:cNvPr id="46" name="Picture Placeholder 8"/>
          <p:cNvSpPr>
            <a:spLocks noGrp="1"/>
          </p:cNvSpPr>
          <p:nvPr>
            <p:ph type="pic" sz="quarter" idx="39" hasCustomPrompt="1"/>
          </p:nvPr>
        </p:nvSpPr>
        <p:spPr>
          <a:xfrm>
            <a:off x="5087094" y="4773983"/>
            <a:ext cx="1555993" cy="1320107"/>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a:t>Click picture icon  in centre of box</a:t>
            </a:r>
          </a:p>
        </p:txBody>
      </p:sp>
      <p:sp>
        <p:nvSpPr>
          <p:cNvPr id="47" name="Text Placeholder 2"/>
          <p:cNvSpPr>
            <a:spLocks noGrp="1"/>
          </p:cNvSpPr>
          <p:nvPr>
            <p:ph type="body" idx="40" hasCustomPrompt="1"/>
          </p:nvPr>
        </p:nvSpPr>
        <p:spPr>
          <a:xfrm>
            <a:off x="5087093" y="4232359"/>
            <a:ext cx="1584985" cy="544739"/>
          </a:xfrm>
          <a:custGeom>
            <a:avLst/>
            <a:gdLst>
              <a:gd name="connsiteX0" fmla="*/ 0 w 1555993"/>
              <a:gd name="connsiteY0" fmla="*/ 0 h 493578"/>
              <a:gd name="connsiteX1" fmla="*/ 1555993 w 1555993"/>
              <a:gd name="connsiteY1" fmla="*/ 0 h 493578"/>
              <a:gd name="connsiteX2" fmla="*/ 1555993 w 1555993"/>
              <a:gd name="connsiteY2" fmla="*/ 493578 h 493578"/>
              <a:gd name="connsiteX3" fmla="*/ 0 w 1555993"/>
              <a:gd name="connsiteY3" fmla="*/ 493578 h 493578"/>
              <a:gd name="connsiteX4" fmla="*/ 0 w 1555993"/>
              <a:gd name="connsiteY4" fmla="*/ 0 h 493578"/>
              <a:gd name="connsiteX0" fmla="*/ 0 w 1608746"/>
              <a:gd name="connsiteY0" fmla="*/ 0 h 493578"/>
              <a:gd name="connsiteX1" fmla="*/ 1608746 w 1608746"/>
              <a:gd name="connsiteY1" fmla="*/ 0 h 493578"/>
              <a:gd name="connsiteX2" fmla="*/ 1555993 w 1608746"/>
              <a:gd name="connsiteY2" fmla="*/ 493578 h 493578"/>
              <a:gd name="connsiteX3" fmla="*/ 0 w 1608746"/>
              <a:gd name="connsiteY3" fmla="*/ 493578 h 493578"/>
              <a:gd name="connsiteX4" fmla="*/ 0 w 1608746"/>
              <a:gd name="connsiteY4" fmla="*/ 0 h 493578"/>
              <a:gd name="connsiteX0" fmla="*/ 0 w 1599953"/>
              <a:gd name="connsiteY0" fmla="*/ 0 h 493578"/>
              <a:gd name="connsiteX1" fmla="*/ 1599953 w 1599953"/>
              <a:gd name="connsiteY1" fmla="*/ 0 h 493578"/>
              <a:gd name="connsiteX2" fmla="*/ 1555993 w 1599953"/>
              <a:gd name="connsiteY2" fmla="*/ 493578 h 493578"/>
              <a:gd name="connsiteX3" fmla="*/ 0 w 1599953"/>
              <a:gd name="connsiteY3" fmla="*/ 493578 h 493578"/>
              <a:gd name="connsiteX4" fmla="*/ 0 w 1599953"/>
              <a:gd name="connsiteY4" fmla="*/ 0 h 493578"/>
              <a:gd name="connsiteX0" fmla="*/ 0 w 1592204"/>
              <a:gd name="connsiteY0" fmla="*/ 0 h 493578"/>
              <a:gd name="connsiteX1" fmla="*/ 1592204 w 1592204"/>
              <a:gd name="connsiteY1" fmla="*/ 0 h 493578"/>
              <a:gd name="connsiteX2" fmla="*/ 1555993 w 1592204"/>
              <a:gd name="connsiteY2" fmla="*/ 493578 h 493578"/>
              <a:gd name="connsiteX3" fmla="*/ 0 w 1592204"/>
              <a:gd name="connsiteY3" fmla="*/ 493578 h 493578"/>
              <a:gd name="connsiteX4" fmla="*/ 0 w 1592204"/>
              <a:gd name="connsiteY4" fmla="*/ 0 h 493578"/>
              <a:gd name="connsiteX0" fmla="*/ 0 w 1584985"/>
              <a:gd name="connsiteY0" fmla="*/ 0 h 493578"/>
              <a:gd name="connsiteX1" fmla="*/ 1584985 w 1584985"/>
              <a:gd name="connsiteY1" fmla="*/ 0 h 493578"/>
              <a:gd name="connsiteX2" fmla="*/ 1555993 w 1584985"/>
              <a:gd name="connsiteY2" fmla="*/ 493578 h 493578"/>
              <a:gd name="connsiteX3" fmla="*/ 0 w 1584985"/>
              <a:gd name="connsiteY3" fmla="*/ 493578 h 493578"/>
              <a:gd name="connsiteX4" fmla="*/ 0 w 1584985"/>
              <a:gd name="connsiteY4" fmla="*/ 0 h 493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985" h="493578">
                <a:moveTo>
                  <a:pt x="0" y="0"/>
                </a:moveTo>
                <a:lnTo>
                  <a:pt x="1584985" y="0"/>
                </a:lnTo>
                <a:lnTo>
                  <a:pt x="1555993" y="493578"/>
                </a:lnTo>
                <a:lnTo>
                  <a:pt x="0" y="493578"/>
                </a:lnTo>
                <a:lnTo>
                  <a:pt x="0" y="0"/>
                </a:lnTo>
                <a:close/>
              </a:path>
            </a:pathLst>
          </a:custGeom>
          <a:solidFill>
            <a:srgbClr val="00B0F0"/>
          </a:solidFill>
        </p:spPr>
        <p:txBody>
          <a:bodyPr lIns="72000" tIns="72000" anchor="t" anchorCtr="0"/>
          <a:lstStyle>
            <a:lvl1pPr marL="0" indent="0">
              <a:lnSpc>
                <a:spcPts val="1200"/>
              </a:lnSpc>
              <a:spcBef>
                <a:spcPts val="0"/>
              </a:spcBef>
              <a:buNone/>
              <a:defRPr sz="1200" b="0" spc="0" baseline="0">
                <a:solidFill>
                  <a:schemeClr val="bg1"/>
                </a:solidFill>
              </a:defRPr>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a:t>First and last name</a:t>
            </a:r>
          </a:p>
        </p:txBody>
      </p:sp>
      <p:sp>
        <p:nvSpPr>
          <p:cNvPr id="48" name="Picture Placeholder 8"/>
          <p:cNvSpPr>
            <a:spLocks noGrp="1"/>
          </p:cNvSpPr>
          <p:nvPr>
            <p:ph type="pic" sz="quarter" idx="41" hasCustomPrompt="1"/>
          </p:nvPr>
        </p:nvSpPr>
        <p:spPr>
          <a:xfrm>
            <a:off x="6887294" y="2668153"/>
            <a:ext cx="1555993" cy="1320107"/>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a:t>Click picture icon  in centre of box</a:t>
            </a:r>
          </a:p>
        </p:txBody>
      </p:sp>
      <p:sp>
        <p:nvSpPr>
          <p:cNvPr id="49" name="Text Placeholder 2"/>
          <p:cNvSpPr>
            <a:spLocks noGrp="1"/>
          </p:cNvSpPr>
          <p:nvPr>
            <p:ph type="body" idx="42" hasCustomPrompt="1"/>
          </p:nvPr>
        </p:nvSpPr>
        <p:spPr>
          <a:xfrm>
            <a:off x="6887293" y="2126529"/>
            <a:ext cx="1584985" cy="544739"/>
          </a:xfrm>
          <a:custGeom>
            <a:avLst/>
            <a:gdLst>
              <a:gd name="connsiteX0" fmla="*/ 0 w 1555993"/>
              <a:gd name="connsiteY0" fmla="*/ 0 h 493578"/>
              <a:gd name="connsiteX1" fmla="*/ 1555993 w 1555993"/>
              <a:gd name="connsiteY1" fmla="*/ 0 h 493578"/>
              <a:gd name="connsiteX2" fmla="*/ 1555993 w 1555993"/>
              <a:gd name="connsiteY2" fmla="*/ 493578 h 493578"/>
              <a:gd name="connsiteX3" fmla="*/ 0 w 1555993"/>
              <a:gd name="connsiteY3" fmla="*/ 493578 h 493578"/>
              <a:gd name="connsiteX4" fmla="*/ 0 w 1555993"/>
              <a:gd name="connsiteY4" fmla="*/ 0 h 493578"/>
              <a:gd name="connsiteX0" fmla="*/ 0 w 1608746"/>
              <a:gd name="connsiteY0" fmla="*/ 0 h 493578"/>
              <a:gd name="connsiteX1" fmla="*/ 1608746 w 1608746"/>
              <a:gd name="connsiteY1" fmla="*/ 0 h 493578"/>
              <a:gd name="connsiteX2" fmla="*/ 1555993 w 1608746"/>
              <a:gd name="connsiteY2" fmla="*/ 493578 h 493578"/>
              <a:gd name="connsiteX3" fmla="*/ 0 w 1608746"/>
              <a:gd name="connsiteY3" fmla="*/ 493578 h 493578"/>
              <a:gd name="connsiteX4" fmla="*/ 0 w 1608746"/>
              <a:gd name="connsiteY4" fmla="*/ 0 h 493578"/>
              <a:gd name="connsiteX0" fmla="*/ 0 w 1599953"/>
              <a:gd name="connsiteY0" fmla="*/ 0 h 493578"/>
              <a:gd name="connsiteX1" fmla="*/ 1599953 w 1599953"/>
              <a:gd name="connsiteY1" fmla="*/ 0 h 493578"/>
              <a:gd name="connsiteX2" fmla="*/ 1555993 w 1599953"/>
              <a:gd name="connsiteY2" fmla="*/ 493578 h 493578"/>
              <a:gd name="connsiteX3" fmla="*/ 0 w 1599953"/>
              <a:gd name="connsiteY3" fmla="*/ 493578 h 493578"/>
              <a:gd name="connsiteX4" fmla="*/ 0 w 1599953"/>
              <a:gd name="connsiteY4" fmla="*/ 0 h 493578"/>
              <a:gd name="connsiteX0" fmla="*/ 0 w 1592204"/>
              <a:gd name="connsiteY0" fmla="*/ 0 h 493578"/>
              <a:gd name="connsiteX1" fmla="*/ 1592204 w 1592204"/>
              <a:gd name="connsiteY1" fmla="*/ 0 h 493578"/>
              <a:gd name="connsiteX2" fmla="*/ 1555993 w 1592204"/>
              <a:gd name="connsiteY2" fmla="*/ 493578 h 493578"/>
              <a:gd name="connsiteX3" fmla="*/ 0 w 1592204"/>
              <a:gd name="connsiteY3" fmla="*/ 493578 h 493578"/>
              <a:gd name="connsiteX4" fmla="*/ 0 w 1592204"/>
              <a:gd name="connsiteY4" fmla="*/ 0 h 493578"/>
              <a:gd name="connsiteX0" fmla="*/ 0 w 1584985"/>
              <a:gd name="connsiteY0" fmla="*/ 0 h 493578"/>
              <a:gd name="connsiteX1" fmla="*/ 1584985 w 1584985"/>
              <a:gd name="connsiteY1" fmla="*/ 0 h 493578"/>
              <a:gd name="connsiteX2" fmla="*/ 1555993 w 1584985"/>
              <a:gd name="connsiteY2" fmla="*/ 493578 h 493578"/>
              <a:gd name="connsiteX3" fmla="*/ 0 w 1584985"/>
              <a:gd name="connsiteY3" fmla="*/ 493578 h 493578"/>
              <a:gd name="connsiteX4" fmla="*/ 0 w 1584985"/>
              <a:gd name="connsiteY4" fmla="*/ 0 h 493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985" h="493578">
                <a:moveTo>
                  <a:pt x="0" y="0"/>
                </a:moveTo>
                <a:lnTo>
                  <a:pt x="1584985" y="0"/>
                </a:lnTo>
                <a:lnTo>
                  <a:pt x="1555993" y="493578"/>
                </a:lnTo>
                <a:lnTo>
                  <a:pt x="0" y="493578"/>
                </a:lnTo>
                <a:lnTo>
                  <a:pt x="0" y="0"/>
                </a:lnTo>
                <a:close/>
              </a:path>
            </a:pathLst>
          </a:custGeom>
          <a:solidFill>
            <a:srgbClr val="00B0F0"/>
          </a:solidFill>
        </p:spPr>
        <p:txBody>
          <a:bodyPr lIns="72000" tIns="72000" anchor="t" anchorCtr="0"/>
          <a:lstStyle>
            <a:lvl1pPr marL="0" indent="0">
              <a:lnSpc>
                <a:spcPts val="1200"/>
              </a:lnSpc>
              <a:spcBef>
                <a:spcPts val="0"/>
              </a:spcBef>
              <a:buNone/>
              <a:defRPr sz="1200" b="0" spc="0" baseline="0">
                <a:solidFill>
                  <a:schemeClr val="bg1"/>
                </a:solidFill>
              </a:defRPr>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a:t>First and last name</a:t>
            </a:r>
          </a:p>
        </p:txBody>
      </p:sp>
      <p:sp>
        <p:nvSpPr>
          <p:cNvPr id="50" name="Picture Placeholder 8"/>
          <p:cNvSpPr>
            <a:spLocks noGrp="1"/>
          </p:cNvSpPr>
          <p:nvPr>
            <p:ph type="pic" sz="quarter" idx="43" hasCustomPrompt="1"/>
          </p:nvPr>
        </p:nvSpPr>
        <p:spPr>
          <a:xfrm>
            <a:off x="6887294" y="4773983"/>
            <a:ext cx="1555993" cy="1320107"/>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a:t>Click picture icon  in centre of box</a:t>
            </a:r>
          </a:p>
        </p:txBody>
      </p:sp>
      <p:sp>
        <p:nvSpPr>
          <p:cNvPr id="51" name="Text Placeholder 2"/>
          <p:cNvSpPr>
            <a:spLocks noGrp="1"/>
          </p:cNvSpPr>
          <p:nvPr>
            <p:ph type="body" idx="44" hasCustomPrompt="1"/>
          </p:nvPr>
        </p:nvSpPr>
        <p:spPr>
          <a:xfrm>
            <a:off x="6887293" y="4232359"/>
            <a:ext cx="1584985" cy="544739"/>
          </a:xfrm>
          <a:custGeom>
            <a:avLst/>
            <a:gdLst>
              <a:gd name="connsiteX0" fmla="*/ 0 w 1555993"/>
              <a:gd name="connsiteY0" fmla="*/ 0 h 493578"/>
              <a:gd name="connsiteX1" fmla="*/ 1555993 w 1555993"/>
              <a:gd name="connsiteY1" fmla="*/ 0 h 493578"/>
              <a:gd name="connsiteX2" fmla="*/ 1555993 w 1555993"/>
              <a:gd name="connsiteY2" fmla="*/ 493578 h 493578"/>
              <a:gd name="connsiteX3" fmla="*/ 0 w 1555993"/>
              <a:gd name="connsiteY3" fmla="*/ 493578 h 493578"/>
              <a:gd name="connsiteX4" fmla="*/ 0 w 1555993"/>
              <a:gd name="connsiteY4" fmla="*/ 0 h 493578"/>
              <a:gd name="connsiteX0" fmla="*/ 0 w 1608746"/>
              <a:gd name="connsiteY0" fmla="*/ 0 h 493578"/>
              <a:gd name="connsiteX1" fmla="*/ 1608746 w 1608746"/>
              <a:gd name="connsiteY1" fmla="*/ 0 h 493578"/>
              <a:gd name="connsiteX2" fmla="*/ 1555993 w 1608746"/>
              <a:gd name="connsiteY2" fmla="*/ 493578 h 493578"/>
              <a:gd name="connsiteX3" fmla="*/ 0 w 1608746"/>
              <a:gd name="connsiteY3" fmla="*/ 493578 h 493578"/>
              <a:gd name="connsiteX4" fmla="*/ 0 w 1608746"/>
              <a:gd name="connsiteY4" fmla="*/ 0 h 493578"/>
              <a:gd name="connsiteX0" fmla="*/ 0 w 1599953"/>
              <a:gd name="connsiteY0" fmla="*/ 0 h 493578"/>
              <a:gd name="connsiteX1" fmla="*/ 1599953 w 1599953"/>
              <a:gd name="connsiteY1" fmla="*/ 0 h 493578"/>
              <a:gd name="connsiteX2" fmla="*/ 1555993 w 1599953"/>
              <a:gd name="connsiteY2" fmla="*/ 493578 h 493578"/>
              <a:gd name="connsiteX3" fmla="*/ 0 w 1599953"/>
              <a:gd name="connsiteY3" fmla="*/ 493578 h 493578"/>
              <a:gd name="connsiteX4" fmla="*/ 0 w 1599953"/>
              <a:gd name="connsiteY4" fmla="*/ 0 h 493578"/>
              <a:gd name="connsiteX0" fmla="*/ 0 w 1592204"/>
              <a:gd name="connsiteY0" fmla="*/ 0 h 493578"/>
              <a:gd name="connsiteX1" fmla="*/ 1592204 w 1592204"/>
              <a:gd name="connsiteY1" fmla="*/ 0 h 493578"/>
              <a:gd name="connsiteX2" fmla="*/ 1555993 w 1592204"/>
              <a:gd name="connsiteY2" fmla="*/ 493578 h 493578"/>
              <a:gd name="connsiteX3" fmla="*/ 0 w 1592204"/>
              <a:gd name="connsiteY3" fmla="*/ 493578 h 493578"/>
              <a:gd name="connsiteX4" fmla="*/ 0 w 1592204"/>
              <a:gd name="connsiteY4" fmla="*/ 0 h 493578"/>
              <a:gd name="connsiteX0" fmla="*/ 0 w 1584985"/>
              <a:gd name="connsiteY0" fmla="*/ 0 h 493578"/>
              <a:gd name="connsiteX1" fmla="*/ 1584985 w 1584985"/>
              <a:gd name="connsiteY1" fmla="*/ 0 h 493578"/>
              <a:gd name="connsiteX2" fmla="*/ 1555993 w 1584985"/>
              <a:gd name="connsiteY2" fmla="*/ 493578 h 493578"/>
              <a:gd name="connsiteX3" fmla="*/ 0 w 1584985"/>
              <a:gd name="connsiteY3" fmla="*/ 493578 h 493578"/>
              <a:gd name="connsiteX4" fmla="*/ 0 w 1584985"/>
              <a:gd name="connsiteY4" fmla="*/ 0 h 493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985" h="493578">
                <a:moveTo>
                  <a:pt x="0" y="0"/>
                </a:moveTo>
                <a:lnTo>
                  <a:pt x="1584985" y="0"/>
                </a:lnTo>
                <a:lnTo>
                  <a:pt x="1555993" y="493578"/>
                </a:lnTo>
                <a:lnTo>
                  <a:pt x="0" y="493578"/>
                </a:lnTo>
                <a:lnTo>
                  <a:pt x="0" y="0"/>
                </a:lnTo>
                <a:close/>
              </a:path>
            </a:pathLst>
          </a:custGeom>
          <a:solidFill>
            <a:srgbClr val="00B0F0"/>
          </a:solidFill>
        </p:spPr>
        <p:txBody>
          <a:bodyPr lIns="72000" tIns="72000" anchor="t" anchorCtr="0"/>
          <a:lstStyle>
            <a:lvl1pPr marL="0" indent="0">
              <a:lnSpc>
                <a:spcPts val="1200"/>
              </a:lnSpc>
              <a:spcBef>
                <a:spcPts val="0"/>
              </a:spcBef>
              <a:buNone/>
              <a:defRPr sz="1200" b="0" spc="0" baseline="0">
                <a:solidFill>
                  <a:schemeClr val="bg1"/>
                </a:solidFill>
              </a:defRPr>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a:t>First and last name</a:t>
            </a:r>
          </a:p>
        </p:txBody>
      </p:sp>
      <p:sp>
        <p:nvSpPr>
          <p:cNvPr id="52" name="Picture Placeholder 8"/>
          <p:cNvSpPr>
            <a:spLocks noGrp="1"/>
          </p:cNvSpPr>
          <p:nvPr>
            <p:ph type="pic" sz="quarter" idx="45" hasCustomPrompt="1"/>
          </p:nvPr>
        </p:nvSpPr>
        <p:spPr>
          <a:xfrm>
            <a:off x="8687495" y="2668153"/>
            <a:ext cx="1555993" cy="1320107"/>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a:t>Click picture icon  in centre of box</a:t>
            </a:r>
          </a:p>
        </p:txBody>
      </p:sp>
      <p:sp>
        <p:nvSpPr>
          <p:cNvPr id="53" name="Text Placeholder 2"/>
          <p:cNvSpPr>
            <a:spLocks noGrp="1"/>
          </p:cNvSpPr>
          <p:nvPr>
            <p:ph type="body" idx="46" hasCustomPrompt="1"/>
          </p:nvPr>
        </p:nvSpPr>
        <p:spPr>
          <a:xfrm>
            <a:off x="8687494" y="2126529"/>
            <a:ext cx="1584985" cy="544739"/>
          </a:xfrm>
          <a:custGeom>
            <a:avLst/>
            <a:gdLst>
              <a:gd name="connsiteX0" fmla="*/ 0 w 1555993"/>
              <a:gd name="connsiteY0" fmla="*/ 0 h 493578"/>
              <a:gd name="connsiteX1" fmla="*/ 1555993 w 1555993"/>
              <a:gd name="connsiteY1" fmla="*/ 0 h 493578"/>
              <a:gd name="connsiteX2" fmla="*/ 1555993 w 1555993"/>
              <a:gd name="connsiteY2" fmla="*/ 493578 h 493578"/>
              <a:gd name="connsiteX3" fmla="*/ 0 w 1555993"/>
              <a:gd name="connsiteY3" fmla="*/ 493578 h 493578"/>
              <a:gd name="connsiteX4" fmla="*/ 0 w 1555993"/>
              <a:gd name="connsiteY4" fmla="*/ 0 h 493578"/>
              <a:gd name="connsiteX0" fmla="*/ 0 w 1608746"/>
              <a:gd name="connsiteY0" fmla="*/ 0 h 493578"/>
              <a:gd name="connsiteX1" fmla="*/ 1608746 w 1608746"/>
              <a:gd name="connsiteY1" fmla="*/ 0 h 493578"/>
              <a:gd name="connsiteX2" fmla="*/ 1555993 w 1608746"/>
              <a:gd name="connsiteY2" fmla="*/ 493578 h 493578"/>
              <a:gd name="connsiteX3" fmla="*/ 0 w 1608746"/>
              <a:gd name="connsiteY3" fmla="*/ 493578 h 493578"/>
              <a:gd name="connsiteX4" fmla="*/ 0 w 1608746"/>
              <a:gd name="connsiteY4" fmla="*/ 0 h 493578"/>
              <a:gd name="connsiteX0" fmla="*/ 0 w 1599953"/>
              <a:gd name="connsiteY0" fmla="*/ 0 h 493578"/>
              <a:gd name="connsiteX1" fmla="*/ 1599953 w 1599953"/>
              <a:gd name="connsiteY1" fmla="*/ 0 h 493578"/>
              <a:gd name="connsiteX2" fmla="*/ 1555993 w 1599953"/>
              <a:gd name="connsiteY2" fmla="*/ 493578 h 493578"/>
              <a:gd name="connsiteX3" fmla="*/ 0 w 1599953"/>
              <a:gd name="connsiteY3" fmla="*/ 493578 h 493578"/>
              <a:gd name="connsiteX4" fmla="*/ 0 w 1599953"/>
              <a:gd name="connsiteY4" fmla="*/ 0 h 493578"/>
              <a:gd name="connsiteX0" fmla="*/ 0 w 1592204"/>
              <a:gd name="connsiteY0" fmla="*/ 0 h 493578"/>
              <a:gd name="connsiteX1" fmla="*/ 1592204 w 1592204"/>
              <a:gd name="connsiteY1" fmla="*/ 0 h 493578"/>
              <a:gd name="connsiteX2" fmla="*/ 1555993 w 1592204"/>
              <a:gd name="connsiteY2" fmla="*/ 493578 h 493578"/>
              <a:gd name="connsiteX3" fmla="*/ 0 w 1592204"/>
              <a:gd name="connsiteY3" fmla="*/ 493578 h 493578"/>
              <a:gd name="connsiteX4" fmla="*/ 0 w 1592204"/>
              <a:gd name="connsiteY4" fmla="*/ 0 h 493578"/>
              <a:gd name="connsiteX0" fmla="*/ 0 w 1584985"/>
              <a:gd name="connsiteY0" fmla="*/ 0 h 493578"/>
              <a:gd name="connsiteX1" fmla="*/ 1584985 w 1584985"/>
              <a:gd name="connsiteY1" fmla="*/ 0 h 493578"/>
              <a:gd name="connsiteX2" fmla="*/ 1555993 w 1584985"/>
              <a:gd name="connsiteY2" fmla="*/ 493578 h 493578"/>
              <a:gd name="connsiteX3" fmla="*/ 0 w 1584985"/>
              <a:gd name="connsiteY3" fmla="*/ 493578 h 493578"/>
              <a:gd name="connsiteX4" fmla="*/ 0 w 1584985"/>
              <a:gd name="connsiteY4" fmla="*/ 0 h 493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985" h="493578">
                <a:moveTo>
                  <a:pt x="0" y="0"/>
                </a:moveTo>
                <a:lnTo>
                  <a:pt x="1584985" y="0"/>
                </a:lnTo>
                <a:lnTo>
                  <a:pt x="1555993" y="493578"/>
                </a:lnTo>
                <a:lnTo>
                  <a:pt x="0" y="493578"/>
                </a:lnTo>
                <a:lnTo>
                  <a:pt x="0" y="0"/>
                </a:lnTo>
                <a:close/>
              </a:path>
            </a:pathLst>
          </a:custGeom>
          <a:solidFill>
            <a:srgbClr val="00B0F0"/>
          </a:solidFill>
        </p:spPr>
        <p:txBody>
          <a:bodyPr lIns="72000" tIns="72000" anchor="t" anchorCtr="0"/>
          <a:lstStyle>
            <a:lvl1pPr marL="0" indent="0">
              <a:lnSpc>
                <a:spcPts val="1200"/>
              </a:lnSpc>
              <a:spcBef>
                <a:spcPts val="0"/>
              </a:spcBef>
              <a:buNone/>
              <a:defRPr sz="1200" b="0" spc="0" baseline="0">
                <a:solidFill>
                  <a:schemeClr val="bg1"/>
                </a:solidFill>
              </a:defRPr>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a:t>First and last name</a:t>
            </a:r>
          </a:p>
        </p:txBody>
      </p:sp>
      <p:sp>
        <p:nvSpPr>
          <p:cNvPr id="54" name="Picture Placeholder 8"/>
          <p:cNvSpPr>
            <a:spLocks noGrp="1"/>
          </p:cNvSpPr>
          <p:nvPr>
            <p:ph type="pic" sz="quarter" idx="47" hasCustomPrompt="1"/>
          </p:nvPr>
        </p:nvSpPr>
        <p:spPr>
          <a:xfrm>
            <a:off x="8687495" y="4773983"/>
            <a:ext cx="1555993" cy="1320107"/>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a:t>Click picture icon  in centre of box</a:t>
            </a:r>
          </a:p>
        </p:txBody>
      </p:sp>
      <p:sp>
        <p:nvSpPr>
          <p:cNvPr id="55" name="Text Placeholder 2"/>
          <p:cNvSpPr>
            <a:spLocks noGrp="1"/>
          </p:cNvSpPr>
          <p:nvPr>
            <p:ph type="body" idx="48" hasCustomPrompt="1"/>
          </p:nvPr>
        </p:nvSpPr>
        <p:spPr>
          <a:xfrm>
            <a:off x="8687494" y="4232359"/>
            <a:ext cx="1584985" cy="544739"/>
          </a:xfrm>
          <a:custGeom>
            <a:avLst/>
            <a:gdLst>
              <a:gd name="connsiteX0" fmla="*/ 0 w 1555993"/>
              <a:gd name="connsiteY0" fmla="*/ 0 h 493578"/>
              <a:gd name="connsiteX1" fmla="*/ 1555993 w 1555993"/>
              <a:gd name="connsiteY1" fmla="*/ 0 h 493578"/>
              <a:gd name="connsiteX2" fmla="*/ 1555993 w 1555993"/>
              <a:gd name="connsiteY2" fmla="*/ 493578 h 493578"/>
              <a:gd name="connsiteX3" fmla="*/ 0 w 1555993"/>
              <a:gd name="connsiteY3" fmla="*/ 493578 h 493578"/>
              <a:gd name="connsiteX4" fmla="*/ 0 w 1555993"/>
              <a:gd name="connsiteY4" fmla="*/ 0 h 493578"/>
              <a:gd name="connsiteX0" fmla="*/ 0 w 1608746"/>
              <a:gd name="connsiteY0" fmla="*/ 0 h 493578"/>
              <a:gd name="connsiteX1" fmla="*/ 1608746 w 1608746"/>
              <a:gd name="connsiteY1" fmla="*/ 0 h 493578"/>
              <a:gd name="connsiteX2" fmla="*/ 1555993 w 1608746"/>
              <a:gd name="connsiteY2" fmla="*/ 493578 h 493578"/>
              <a:gd name="connsiteX3" fmla="*/ 0 w 1608746"/>
              <a:gd name="connsiteY3" fmla="*/ 493578 h 493578"/>
              <a:gd name="connsiteX4" fmla="*/ 0 w 1608746"/>
              <a:gd name="connsiteY4" fmla="*/ 0 h 493578"/>
              <a:gd name="connsiteX0" fmla="*/ 0 w 1599953"/>
              <a:gd name="connsiteY0" fmla="*/ 0 h 493578"/>
              <a:gd name="connsiteX1" fmla="*/ 1599953 w 1599953"/>
              <a:gd name="connsiteY1" fmla="*/ 0 h 493578"/>
              <a:gd name="connsiteX2" fmla="*/ 1555993 w 1599953"/>
              <a:gd name="connsiteY2" fmla="*/ 493578 h 493578"/>
              <a:gd name="connsiteX3" fmla="*/ 0 w 1599953"/>
              <a:gd name="connsiteY3" fmla="*/ 493578 h 493578"/>
              <a:gd name="connsiteX4" fmla="*/ 0 w 1599953"/>
              <a:gd name="connsiteY4" fmla="*/ 0 h 493578"/>
              <a:gd name="connsiteX0" fmla="*/ 0 w 1592204"/>
              <a:gd name="connsiteY0" fmla="*/ 0 h 493578"/>
              <a:gd name="connsiteX1" fmla="*/ 1592204 w 1592204"/>
              <a:gd name="connsiteY1" fmla="*/ 0 h 493578"/>
              <a:gd name="connsiteX2" fmla="*/ 1555993 w 1592204"/>
              <a:gd name="connsiteY2" fmla="*/ 493578 h 493578"/>
              <a:gd name="connsiteX3" fmla="*/ 0 w 1592204"/>
              <a:gd name="connsiteY3" fmla="*/ 493578 h 493578"/>
              <a:gd name="connsiteX4" fmla="*/ 0 w 1592204"/>
              <a:gd name="connsiteY4" fmla="*/ 0 h 493578"/>
              <a:gd name="connsiteX0" fmla="*/ 0 w 1584985"/>
              <a:gd name="connsiteY0" fmla="*/ 0 h 493578"/>
              <a:gd name="connsiteX1" fmla="*/ 1584985 w 1584985"/>
              <a:gd name="connsiteY1" fmla="*/ 0 h 493578"/>
              <a:gd name="connsiteX2" fmla="*/ 1555993 w 1584985"/>
              <a:gd name="connsiteY2" fmla="*/ 493578 h 493578"/>
              <a:gd name="connsiteX3" fmla="*/ 0 w 1584985"/>
              <a:gd name="connsiteY3" fmla="*/ 493578 h 493578"/>
              <a:gd name="connsiteX4" fmla="*/ 0 w 1584985"/>
              <a:gd name="connsiteY4" fmla="*/ 0 h 493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985" h="493578">
                <a:moveTo>
                  <a:pt x="0" y="0"/>
                </a:moveTo>
                <a:lnTo>
                  <a:pt x="1584985" y="0"/>
                </a:lnTo>
                <a:lnTo>
                  <a:pt x="1555993" y="493578"/>
                </a:lnTo>
                <a:lnTo>
                  <a:pt x="0" y="493578"/>
                </a:lnTo>
                <a:lnTo>
                  <a:pt x="0" y="0"/>
                </a:lnTo>
                <a:close/>
              </a:path>
            </a:pathLst>
          </a:custGeom>
          <a:solidFill>
            <a:srgbClr val="00B0F0"/>
          </a:solidFill>
        </p:spPr>
        <p:txBody>
          <a:bodyPr lIns="72000" tIns="72000" anchor="t" anchorCtr="0"/>
          <a:lstStyle>
            <a:lvl1pPr marL="0" indent="0">
              <a:lnSpc>
                <a:spcPts val="1200"/>
              </a:lnSpc>
              <a:spcBef>
                <a:spcPts val="0"/>
              </a:spcBef>
              <a:buNone/>
              <a:defRPr sz="1200" b="0" spc="0" baseline="0">
                <a:solidFill>
                  <a:schemeClr val="bg1"/>
                </a:solidFill>
              </a:defRPr>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a:t>First and last name</a:t>
            </a:r>
          </a:p>
        </p:txBody>
      </p:sp>
    </p:spTree>
    <p:extLst>
      <p:ext uri="{BB962C8B-B14F-4D97-AF65-F5344CB8AC3E}">
        <p14:creationId xmlns:p14="http://schemas.microsoft.com/office/powerpoint/2010/main" val="330556335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noProof="0"/>
              <a:t>Click to edit Master title style</a:t>
            </a:r>
            <a:endParaRPr lang="en-AU" noProof="0" dirty="0"/>
          </a:p>
        </p:txBody>
      </p:sp>
      <p:sp>
        <p:nvSpPr>
          <p:cNvPr id="3" name="Date Placeholder 2"/>
          <p:cNvSpPr>
            <a:spLocks noGrp="1"/>
          </p:cNvSpPr>
          <p:nvPr>
            <p:ph type="dt" sz="half" idx="10"/>
          </p:nvPr>
        </p:nvSpPr>
        <p:spPr/>
        <p:txBody>
          <a:bodyPr/>
          <a:lstStyle/>
          <a:p>
            <a:fld id="{AB9362CC-52A7-47E4-B186-2D952EF52122}" type="datetime1">
              <a:rPr lang="en-AU" smtClean="0"/>
              <a:t>17/04/2018</a:t>
            </a:fld>
            <a:endParaRPr lang="en-AU"/>
          </a:p>
        </p:txBody>
      </p:sp>
      <p:sp>
        <p:nvSpPr>
          <p:cNvPr id="5" name="Slide Number Placeholder 4"/>
          <p:cNvSpPr>
            <a:spLocks noGrp="1"/>
          </p:cNvSpPr>
          <p:nvPr>
            <p:ph type="sldNum" sz="quarter" idx="12"/>
          </p:nvPr>
        </p:nvSpPr>
        <p:spPr/>
        <p:txBody>
          <a:bodyPr/>
          <a:lstStyle/>
          <a:p>
            <a:fld id="{1DEBBDC7-4A1B-43E6-8DA6-58148E08E8A6}" type="slidenum">
              <a:rPr lang="en-AU" smtClean="0"/>
              <a:t>‹#›</a:t>
            </a:fld>
            <a:endParaRPr lang="en-AU"/>
          </a:p>
        </p:txBody>
      </p:sp>
    </p:spTree>
    <p:extLst>
      <p:ext uri="{BB962C8B-B14F-4D97-AF65-F5344CB8AC3E}">
        <p14:creationId xmlns:p14="http://schemas.microsoft.com/office/powerpoint/2010/main" val="317269810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_Blac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27C2E27-7A8C-4707-AD07-B4E8FCCC602F}" type="datetime1">
              <a:rPr lang="en-AU" smtClean="0"/>
              <a:t>17/04/2018</a:t>
            </a:fld>
            <a:endParaRPr lang="en-AU"/>
          </a:p>
        </p:txBody>
      </p:sp>
      <p:sp>
        <p:nvSpPr>
          <p:cNvPr id="4" name="Slide Number Placeholder 3"/>
          <p:cNvSpPr>
            <a:spLocks noGrp="1"/>
          </p:cNvSpPr>
          <p:nvPr>
            <p:ph type="sldNum" sz="quarter" idx="12"/>
          </p:nvPr>
        </p:nvSpPr>
        <p:spPr/>
        <p:txBody>
          <a:bodyPr/>
          <a:lstStyle/>
          <a:p>
            <a:fld id="{1DEBBDC7-4A1B-43E6-8DA6-58148E08E8A6}" type="slidenum">
              <a:rPr lang="en-AU" smtClean="0"/>
              <a:t>‹#›</a:t>
            </a:fld>
            <a:endParaRPr lang="en-AU"/>
          </a:p>
        </p:txBody>
      </p:sp>
    </p:spTree>
    <p:extLst>
      <p:ext uri="{BB962C8B-B14F-4D97-AF65-F5344CB8AC3E}">
        <p14:creationId xmlns:p14="http://schemas.microsoft.com/office/powerpoint/2010/main" val="285614917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_Whit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345A4CD-9276-444C-86E6-50A9930741D5}" type="datetime1">
              <a:rPr lang="en-AU" smtClean="0"/>
              <a:t>17/04/2018</a:t>
            </a:fld>
            <a:endParaRPr lang="en-AU"/>
          </a:p>
        </p:txBody>
      </p:sp>
      <p:sp>
        <p:nvSpPr>
          <p:cNvPr id="4" name="Slide Number Placeholder 3"/>
          <p:cNvSpPr>
            <a:spLocks noGrp="1"/>
          </p:cNvSpPr>
          <p:nvPr>
            <p:ph type="sldNum" sz="quarter" idx="12"/>
          </p:nvPr>
        </p:nvSpPr>
        <p:spPr/>
        <p:txBody>
          <a:bodyPr/>
          <a:lstStyle/>
          <a:p>
            <a:fld id="{1DEBBDC7-4A1B-43E6-8DA6-58148E08E8A6}" type="slidenum">
              <a:rPr lang="en-AU" smtClean="0"/>
              <a:t>‹#›</a:t>
            </a:fld>
            <a:endParaRPr lang="en-AU"/>
          </a:p>
        </p:txBody>
      </p:sp>
      <p:sp>
        <p:nvSpPr>
          <p:cNvPr id="7"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marL="0" algn="l" defTabSz="1088502" rtl="0" eaLnBrk="1" latinLnBrk="0" hangingPunct="1">
              <a:defRPr sz="900" kern="1200">
                <a:solidFill>
                  <a:schemeClr val="tx1"/>
                </a:solidFill>
                <a:latin typeface="+mn-lt"/>
                <a:ea typeface="+mn-ea"/>
                <a:cs typeface="+mn-cs"/>
              </a:defRPr>
            </a:lvl1pPr>
            <a:lvl2pPr marL="544251" algn="l" defTabSz="1088502" rtl="0" eaLnBrk="1" latinLnBrk="0" hangingPunct="1">
              <a:defRPr sz="2100" kern="1200">
                <a:solidFill>
                  <a:schemeClr val="tx1"/>
                </a:solidFill>
                <a:latin typeface="+mn-lt"/>
                <a:ea typeface="+mn-ea"/>
                <a:cs typeface="+mn-cs"/>
              </a:defRPr>
            </a:lvl2pPr>
            <a:lvl3pPr marL="1088502" algn="l" defTabSz="1088502" rtl="0" eaLnBrk="1" latinLnBrk="0" hangingPunct="1">
              <a:defRPr sz="2100" kern="1200">
                <a:solidFill>
                  <a:schemeClr val="tx1"/>
                </a:solidFill>
                <a:latin typeface="+mn-lt"/>
                <a:ea typeface="+mn-ea"/>
                <a:cs typeface="+mn-cs"/>
              </a:defRPr>
            </a:lvl3pPr>
            <a:lvl4pPr marL="1632753" algn="l" defTabSz="1088502" rtl="0" eaLnBrk="1" latinLnBrk="0" hangingPunct="1">
              <a:defRPr sz="2100" kern="1200">
                <a:solidFill>
                  <a:schemeClr val="tx1"/>
                </a:solidFill>
                <a:latin typeface="+mn-lt"/>
                <a:ea typeface="+mn-ea"/>
                <a:cs typeface="+mn-cs"/>
              </a:defRPr>
            </a:lvl4pPr>
            <a:lvl5pPr marL="2177004" algn="l" defTabSz="1088502" rtl="0" eaLnBrk="1" latinLnBrk="0" hangingPunct="1">
              <a:defRPr sz="2100" kern="1200">
                <a:solidFill>
                  <a:schemeClr val="tx1"/>
                </a:solidFill>
                <a:latin typeface="+mn-lt"/>
                <a:ea typeface="+mn-ea"/>
                <a:cs typeface="+mn-cs"/>
              </a:defRPr>
            </a:lvl5pPr>
            <a:lvl6pPr marL="2721254" algn="l" defTabSz="1088502" rtl="0" eaLnBrk="1" latinLnBrk="0" hangingPunct="1">
              <a:defRPr sz="2100" kern="1200">
                <a:solidFill>
                  <a:schemeClr val="tx1"/>
                </a:solidFill>
                <a:latin typeface="+mn-lt"/>
                <a:ea typeface="+mn-ea"/>
                <a:cs typeface="+mn-cs"/>
              </a:defRPr>
            </a:lvl6pPr>
            <a:lvl7pPr marL="3265505" algn="l" defTabSz="1088502" rtl="0" eaLnBrk="1" latinLnBrk="0" hangingPunct="1">
              <a:defRPr sz="2100" kern="1200">
                <a:solidFill>
                  <a:schemeClr val="tx1"/>
                </a:solidFill>
                <a:latin typeface="+mn-lt"/>
                <a:ea typeface="+mn-ea"/>
                <a:cs typeface="+mn-cs"/>
              </a:defRPr>
            </a:lvl7pPr>
            <a:lvl8pPr marL="3809756" algn="l" defTabSz="1088502" rtl="0" eaLnBrk="1" latinLnBrk="0" hangingPunct="1">
              <a:defRPr sz="2100" kern="1200">
                <a:solidFill>
                  <a:schemeClr val="tx1"/>
                </a:solidFill>
                <a:latin typeface="+mn-lt"/>
                <a:ea typeface="+mn-ea"/>
                <a:cs typeface="+mn-cs"/>
              </a:defRPr>
            </a:lvl8pPr>
            <a:lvl9pPr marL="4354007" algn="l" defTabSz="1088502" rtl="0" eaLnBrk="1" latinLnBrk="0" hangingPunct="1">
              <a:defRPr sz="2100" kern="1200">
                <a:solidFill>
                  <a:schemeClr val="tx1"/>
                </a:solidFill>
                <a:latin typeface="+mn-lt"/>
                <a:ea typeface="+mn-ea"/>
                <a:cs typeface="+mn-cs"/>
              </a:defRPr>
            </a:lvl9pPr>
          </a:lstStyle>
          <a:p>
            <a:r>
              <a:rPr lang="en-AU" dirty="0"/>
              <a:t>Page</a:t>
            </a:r>
          </a:p>
        </p:txBody>
      </p:sp>
      <p:sp>
        <p:nvSpPr>
          <p:cNvPr id="3" name="Rectangle 2"/>
          <p:cNvSpPr/>
          <p:nvPr userDrawn="1"/>
        </p:nvSpPr>
        <p:spPr>
          <a:xfrm>
            <a:off x="0" y="0"/>
            <a:ext cx="12190413" cy="68595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85692576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Quot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9" cy="6859269"/>
          </a:xfrm>
          <a:prstGeom prst="rect">
            <a:avLst/>
          </a:prstGeom>
        </p:spPr>
      </p:pic>
      <p:sp>
        <p:nvSpPr>
          <p:cNvPr id="2" name="Title 1"/>
          <p:cNvSpPr>
            <a:spLocks noGrp="1"/>
          </p:cNvSpPr>
          <p:nvPr>
            <p:ph type="title" hasCustomPrompt="1"/>
          </p:nvPr>
        </p:nvSpPr>
        <p:spPr>
          <a:xfrm>
            <a:off x="838800" y="981521"/>
            <a:ext cx="9504878" cy="3744417"/>
          </a:xfrm>
        </p:spPr>
        <p:txBody>
          <a:bodyPr anchor="t"/>
          <a:lstStyle>
            <a:lvl1pPr algn="l">
              <a:lnSpc>
                <a:spcPts val="9600"/>
              </a:lnSpc>
              <a:defRPr sz="9600" b="0" i="1" cap="none" spc="-300" baseline="0">
                <a:solidFill>
                  <a:schemeClr val="bg1"/>
                </a:solidFill>
              </a:defRPr>
            </a:lvl1pPr>
          </a:lstStyle>
          <a:p>
            <a:r>
              <a:rPr lang="en-AU" noProof="0" dirty="0"/>
              <a:t>Quote slide</a:t>
            </a:r>
          </a:p>
        </p:txBody>
      </p:sp>
      <p:sp>
        <p:nvSpPr>
          <p:cNvPr id="4" name="Date Placeholder 3"/>
          <p:cNvSpPr>
            <a:spLocks noGrp="1"/>
          </p:cNvSpPr>
          <p:nvPr>
            <p:ph type="dt" sz="half" idx="10"/>
          </p:nvPr>
        </p:nvSpPr>
        <p:spPr/>
        <p:txBody>
          <a:bodyPr/>
          <a:lstStyle>
            <a:lvl1pPr>
              <a:defRPr>
                <a:solidFill>
                  <a:schemeClr val="bg1"/>
                </a:solidFill>
              </a:defRPr>
            </a:lvl1pPr>
          </a:lstStyle>
          <a:p>
            <a:fld id="{1695342B-6DF4-46BE-B3B0-0C35B6698BA5}" type="datetime1">
              <a:rPr lang="en-AU" smtClean="0"/>
              <a:t>17/04/2018</a:t>
            </a:fld>
            <a:endParaRPr lang="en-AU"/>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t>Page</a:t>
            </a:r>
          </a:p>
        </p:txBody>
      </p:sp>
      <p:sp>
        <p:nvSpPr>
          <p:cNvPr id="10" name="Subtitle 2"/>
          <p:cNvSpPr>
            <a:spLocks noGrp="1"/>
          </p:cNvSpPr>
          <p:nvPr>
            <p:ph type="subTitle" idx="1" hasCustomPrompt="1"/>
          </p:nvPr>
        </p:nvSpPr>
        <p:spPr>
          <a:xfrm>
            <a:off x="838800" y="4725938"/>
            <a:ext cx="9504877" cy="1008112"/>
          </a:xfrm>
        </p:spPr>
        <p:txBody>
          <a:bodyPr/>
          <a:lstStyle>
            <a:lvl1pPr marL="0" indent="0" algn="l">
              <a:spcBef>
                <a:spcPts val="0"/>
              </a:spcBef>
              <a:buNone/>
              <a:defRPr sz="4200" spc="-150" baseline="0">
                <a:solidFill>
                  <a:schemeClr val="bg1"/>
                </a:solidFill>
              </a:defRPr>
            </a:lvl1pPr>
            <a:lvl2pPr marL="544251" indent="0" algn="ctr">
              <a:buNone/>
              <a:defRPr>
                <a:solidFill>
                  <a:schemeClr val="tx1">
                    <a:tint val="75000"/>
                  </a:schemeClr>
                </a:solidFill>
              </a:defRPr>
            </a:lvl2pPr>
            <a:lvl3pPr marL="1088502" indent="0" algn="ctr">
              <a:buNone/>
              <a:defRPr>
                <a:solidFill>
                  <a:schemeClr val="tx1">
                    <a:tint val="75000"/>
                  </a:schemeClr>
                </a:solidFill>
              </a:defRPr>
            </a:lvl3pPr>
            <a:lvl4pPr marL="1632753" indent="0" algn="ctr">
              <a:buNone/>
              <a:defRPr>
                <a:solidFill>
                  <a:schemeClr val="tx1">
                    <a:tint val="75000"/>
                  </a:schemeClr>
                </a:solidFill>
              </a:defRPr>
            </a:lvl4pPr>
            <a:lvl5pPr marL="2177004" indent="0" algn="ctr">
              <a:buNone/>
              <a:defRPr>
                <a:solidFill>
                  <a:schemeClr val="tx1">
                    <a:tint val="75000"/>
                  </a:schemeClr>
                </a:solidFill>
              </a:defRPr>
            </a:lvl5pPr>
            <a:lvl6pPr marL="2721254" indent="0" algn="ctr">
              <a:buNone/>
              <a:defRPr>
                <a:solidFill>
                  <a:schemeClr val="tx1">
                    <a:tint val="75000"/>
                  </a:schemeClr>
                </a:solidFill>
              </a:defRPr>
            </a:lvl6pPr>
            <a:lvl7pPr marL="3265505" indent="0" algn="ctr">
              <a:buNone/>
              <a:defRPr>
                <a:solidFill>
                  <a:schemeClr val="tx1">
                    <a:tint val="75000"/>
                  </a:schemeClr>
                </a:solidFill>
              </a:defRPr>
            </a:lvl7pPr>
            <a:lvl8pPr marL="3809756" indent="0" algn="ctr">
              <a:buNone/>
              <a:defRPr>
                <a:solidFill>
                  <a:schemeClr val="tx1">
                    <a:tint val="75000"/>
                  </a:schemeClr>
                </a:solidFill>
              </a:defRPr>
            </a:lvl8pPr>
            <a:lvl9pPr marL="4354007" indent="0" algn="ctr">
              <a:buNone/>
              <a:defRPr>
                <a:solidFill>
                  <a:schemeClr val="tx1">
                    <a:tint val="75000"/>
                  </a:schemeClr>
                </a:solidFill>
              </a:defRPr>
            </a:lvl9pPr>
          </a:lstStyle>
          <a:p>
            <a:r>
              <a:rPr lang="en-AU" noProof="0" dirty="0"/>
              <a:t>Click to add quote source</a:t>
            </a:r>
          </a:p>
        </p:txBody>
      </p:sp>
    </p:spTree>
    <p:extLst>
      <p:ext uri="{BB962C8B-B14F-4D97-AF65-F5344CB8AC3E}">
        <p14:creationId xmlns:p14="http://schemas.microsoft.com/office/powerpoint/2010/main" val="64281765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Contact_Blu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9" cy="6859269"/>
          </a:xfrm>
          <a:prstGeom prst="rect">
            <a:avLst/>
          </a:prstGeom>
        </p:spPr>
      </p:pic>
      <p:sp>
        <p:nvSpPr>
          <p:cNvPr id="2" name="Title 1"/>
          <p:cNvSpPr>
            <a:spLocks noGrp="1"/>
          </p:cNvSpPr>
          <p:nvPr>
            <p:ph type="title" hasCustomPrompt="1"/>
          </p:nvPr>
        </p:nvSpPr>
        <p:spPr>
          <a:xfrm>
            <a:off x="3794332" y="333450"/>
            <a:ext cx="7093009" cy="1143265"/>
          </a:xfrm>
        </p:spPr>
        <p:txBody>
          <a:bodyPr/>
          <a:lstStyle>
            <a:lvl1pPr>
              <a:defRPr>
                <a:solidFill>
                  <a:schemeClr val="accent1"/>
                </a:solidFill>
              </a:defRPr>
            </a:lvl1pPr>
          </a:lstStyle>
          <a:p>
            <a:r>
              <a:rPr lang="en-AU" noProof="0" dirty="0"/>
              <a:t>Click to add title</a:t>
            </a:r>
          </a:p>
        </p:txBody>
      </p:sp>
      <p:sp>
        <p:nvSpPr>
          <p:cNvPr id="3" name="Content Placeholder 2"/>
          <p:cNvSpPr>
            <a:spLocks noGrp="1"/>
          </p:cNvSpPr>
          <p:nvPr>
            <p:ph idx="1" hasCustomPrompt="1"/>
          </p:nvPr>
        </p:nvSpPr>
        <p:spPr>
          <a:xfrm>
            <a:off x="3794332" y="1694577"/>
            <a:ext cx="7093009" cy="4527011"/>
          </a:xfrm>
        </p:spPr>
        <p:txBody>
          <a:bodyPr/>
          <a:lstStyle>
            <a:lvl1pPr marL="0" indent="0">
              <a:buClrTx/>
              <a:buNone/>
              <a:defRPr spc="0"/>
            </a:lvl1pPr>
            <a:lvl2pPr marL="273050" indent="-273050">
              <a:buClrTx/>
              <a:defRPr spc="0"/>
            </a:lvl2pPr>
            <a:lvl3pPr marL="538163" indent="-265113">
              <a:buClrTx/>
              <a:defRPr spc="0"/>
            </a:lvl3pPr>
            <a:lvl4pPr marL="803275" indent="-273050">
              <a:buClrTx/>
              <a:defRPr spc="0"/>
            </a:lvl4pPr>
            <a:lvl5pPr marL="1076325" indent="-265113">
              <a:buClrTx/>
              <a:defRPr spc="0"/>
            </a:lvl5pPr>
          </a:lstStyle>
          <a:p>
            <a:pPr lvl="0"/>
            <a:r>
              <a:rPr lang="en-AU" noProof="0" dirty="0"/>
              <a:t>Click to add text</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4" name="Date Placeholder 3"/>
          <p:cNvSpPr>
            <a:spLocks noGrp="1"/>
          </p:cNvSpPr>
          <p:nvPr>
            <p:ph type="dt" sz="half" idx="10"/>
          </p:nvPr>
        </p:nvSpPr>
        <p:spPr/>
        <p:txBody>
          <a:bodyPr/>
          <a:lstStyle>
            <a:lvl1pPr>
              <a:defRPr>
                <a:solidFill>
                  <a:schemeClr val="bg1"/>
                </a:solidFill>
              </a:defRPr>
            </a:lvl1pPr>
          </a:lstStyle>
          <a:p>
            <a:fld id="{2AB80E0E-1F2C-4E6E-B168-928DCCD9FC96}" type="datetime1">
              <a:rPr lang="en-AU" smtClean="0"/>
              <a:pPr/>
              <a:t>17/04/2018</a:t>
            </a:fld>
            <a:endParaRPr lang="en-AU"/>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t>Page</a:t>
            </a:r>
          </a:p>
        </p:txBody>
      </p:sp>
      <p:sp>
        <p:nvSpPr>
          <p:cNvPr id="11" name="Picture Placeholder 10"/>
          <p:cNvSpPr>
            <a:spLocks noGrp="1"/>
          </p:cNvSpPr>
          <p:nvPr>
            <p:ph type="pic" sz="quarter" idx="13" hasCustomPrompt="1"/>
          </p:nvPr>
        </p:nvSpPr>
        <p:spPr>
          <a:xfrm>
            <a:off x="0" y="837505"/>
            <a:ext cx="2857499" cy="3585025"/>
          </a:xfrm>
          <a:custGeom>
            <a:avLst/>
            <a:gdLst>
              <a:gd name="connsiteX0" fmla="*/ 0 w 2584938"/>
              <a:gd name="connsiteY0" fmla="*/ 0 h 3585025"/>
              <a:gd name="connsiteX1" fmla="*/ 2584938 w 2584938"/>
              <a:gd name="connsiteY1" fmla="*/ 0 h 3585025"/>
              <a:gd name="connsiteX2" fmla="*/ 2584938 w 2584938"/>
              <a:gd name="connsiteY2" fmla="*/ 3585025 h 3585025"/>
              <a:gd name="connsiteX3" fmla="*/ 0 w 2584938"/>
              <a:gd name="connsiteY3" fmla="*/ 3585025 h 3585025"/>
              <a:gd name="connsiteX4" fmla="*/ 0 w 2584938"/>
              <a:gd name="connsiteY4" fmla="*/ 0 h 3585025"/>
              <a:gd name="connsiteX0" fmla="*/ 0 w 2857499"/>
              <a:gd name="connsiteY0" fmla="*/ 0 h 3585025"/>
              <a:gd name="connsiteX1" fmla="*/ 2857499 w 2857499"/>
              <a:gd name="connsiteY1" fmla="*/ 0 h 3585025"/>
              <a:gd name="connsiteX2" fmla="*/ 2584938 w 2857499"/>
              <a:gd name="connsiteY2" fmla="*/ 3585025 h 3585025"/>
              <a:gd name="connsiteX3" fmla="*/ 0 w 2857499"/>
              <a:gd name="connsiteY3" fmla="*/ 3585025 h 3585025"/>
              <a:gd name="connsiteX4" fmla="*/ 0 w 2857499"/>
              <a:gd name="connsiteY4" fmla="*/ 0 h 3585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499" h="3585025">
                <a:moveTo>
                  <a:pt x="0" y="0"/>
                </a:moveTo>
                <a:lnTo>
                  <a:pt x="2857499" y="0"/>
                </a:lnTo>
                <a:lnTo>
                  <a:pt x="2584938" y="3585025"/>
                </a:lnTo>
                <a:lnTo>
                  <a:pt x="0" y="3585025"/>
                </a:lnTo>
                <a:lnTo>
                  <a:pt x="0" y="0"/>
                </a:lnTo>
                <a:close/>
              </a:path>
            </a:pathLst>
          </a:custGeom>
          <a:solidFill>
            <a:schemeClr val="bg2">
              <a:lumMod val="85000"/>
            </a:schemeClr>
          </a:solidFill>
        </p:spPr>
        <p:txBody>
          <a:bodyPr/>
          <a:lstStyle>
            <a:lvl1pPr marL="0" indent="0" algn="ctr">
              <a:buNone/>
              <a:defRPr sz="2600"/>
            </a:lvl1pPr>
          </a:lstStyle>
          <a:p>
            <a:r>
              <a:rPr lang="en-AU" dirty="0"/>
              <a:t>Optional: insert photo of contact by clicking picture icon below</a:t>
            </a:r>
          </a:p>
        </p:txBody>
      </p:sp>
    </p:spTree>
    <p:extLst>
      <p:ext uri="{BB962C8B-B14F-4D97-AF65-F5344CB8AC3E}">
        <p14:creationId xmlns:p14="http://schemas.microsoft.com/office/powerpoint/2010/main" val="829093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Contact_Green">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22466"/>
            <a:ext cx="12234761" cy="6882053"/>
          </a:xfrm>
          <a:prstGeom prst="rect">
            <a:avLst/>
          </a:prstGeom>
        </p:spPr>
      </p:pic>
      <p:sp>
        <p:nvSpPr>
          <p:cNvPr id="2" name="Title 1"/>
          <p:cNvSpPr>
            <a:spLocks noGrp="1"/>
          </p:cNvSpPr>
          <p:nvPr>
            <p:ph type="title" hasCustomPrompt="1"/>
          </p:nvPr>
        </p:nvSpPr>
        <p:spPr>
          <a:xfrm>
            <a:off x="3794332" y="333450"/>
            <a:ext cx="7093009" cy="1143265"/>
          </a:xfrm>
        </p:spPr>
        <p:txBody>
          <a:bodyPr/>
          <a:lstStyle>
            <a:lvl1pPr>
              <a:defRPr baseline="0">
                <a:solidFill>
                  <a:schemeClr val="accent2"/>
                </a:solidFill>
              </a:defRPr>
            </a:lvl1pPr>
          </a:lstStyle>
          <a:p>
            <a:r>
              <a:rPr lang="en-AU" noProof="0" dirty="0"/>
              <a:t>Click to add title</a:t>
            </a:r>
          </a:p>
        </p:txBody>
      </p:sp>
      <p:sp>
        <p:nvSpPr>
          <p:cNvPr id="3" name="Content Placeholder 2"/>
          <p:cNvSpPr>
            <a:spLocks noGrp="1"/>
          </p:cNvSpPr>
          <p:nvPr>
            <p:ph idx="1" hasCustomPrompt="1"/>
          </p:nvPr>
        </p:nvSpPr>
        <p:spPr>
          <a:xfrm>
            <a:off x="3794332" y="1694577"/>
            <a:ext cx="7093009" cy="4527011"/>
          </a:xfrm>
        </p:spPr>
        <p:txBody>
          <a:bodyPr/>
          <a:lstStyle>
            <a:lvl1pPr marL="0" indent="0">
              <a:buClrTx/>
              <a:buNone/>
              <a:defRPr spc="0"/>
            </a:lvl1pPr>
            <a:lvl2pPr marL="273050" indent="-273050">
              <a:buClrTx/>
              <a:defRPr spc="0"/>
            </a:lvl2pPr>
            <a:lvl3pPr marL="538163" indent="-265113">
              <a:buClrTx/>
              <a:defRPr spc="0"/>
            </a:lvl3pPr>
            <a:lvl4pPr marL="803275" indent="-273050">
              <a:buClrTx/>
              <a:defRPr spc="0"/>
            </a:lvl4pPr>
            <a:lvl5pPr marL="1076325" indent="-265113">
              <a:buClrTx/>
              <a:defRPr spc="0"/>
            </a:lvl5pPr>
          </a:lstStyle>
          <a:p>
            <a:pPr lvl="0"/>
            <a:r>
              <a:rPr lang="en-AU" noProof="0" dirty="0"/>
              <a:t>Click to add text</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4" name="Date Placeholder 3"/>
          <p:cNvSpPr>
            <a:spLocks noGrp="1"/>
          </p:cNvSpPr>
          <p:nvPr>
            <p:ph type="dt" sz="half" idx="10"/>
          </p:nvPr>
        </p:nvSpPr>
        <p:spPr/>
        <p:txBody>
          <a:bodyPr/>
          <a:lstStyle>
            <a:lvl1pPr>
              <a:defRPr>
                <a:solidFill>
                  <a:schemeClr val="bg1"/>
                </a:solidFill>
              </a:defRPr>
            </a:lvl1pPr>
          </a:lstStyle>
          <a:p>
            <a:fld id="{2AB80E0E-1F2C-4E6E-B168-928DCCD9FC96}" type="datetime1">
              <a:rPr lang="en-AU" smtClean="0"/>
              <a:pPr/>
              <a:t>17/04/2018</a:t>
            </a:fld>
            <a:endParaRPr lang="en-AU"/>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t>Page</a:t>
            </a:r>
          </a:p>
        </p:txBody>
      </p:sp>
      <p:sp>
        <p:nvSpPr>
          <p:cNvPr id="11" name="Picture Placeholder 10"/>
          <p:cNvSpPr>
            <a:spLocks noGrp="1"/>
          </p:cNvSpPr>
          <p:nvPr>
            <p:ph type="pic" sz="quarter" idx="13" hasCustomPrompt="1"/>
          </p:nvPr>
        </p:nvSpPr>
        <p:spPr>
          <a:xfrm>
            <a:off x="0" y="837505"/>
            <a:ext cx="2857499" cy="3585025"/>
          </a:xfrm>
          <a:custGeom>
            <a:avLst/>
            <a:gdLst>
              <a:gd name="connsiteX0" fmla="*/ 0 w 2584938"/>
              <a:gd name="connsiteY0" fmla="*/ 0 h 3585025"/>
              <a:gd name="connsiteX1" fmla="*/ 2584938 w 2584938"/>
              <a:gd name="connsiteY1" fmla="*/ 0 h 3585025"/>
              <a:gd name="connsiteX2" fmla="*/ 2584938 w 2584938"/>
              <a:gd name="connsiteY2" fmla="*/ 3585025 h 3585025"/>
              <a:gd name="connsiteX3" fmla="*/ 0 w 2584938"/>
              <a:gd name="connsiteY3" fmla="*/ 3585025 h 3585025"/>
              <a:gd name="connsiteX4" fmla="*/ 0 w 2584938"/>
              <a:gd name="connsiteY4" fmla="*/ 0 h 3585025"/>
              <a:gd name="connsiteX0" fmla="*/ 0 w 2857499"/>
              <a:gd name="connsiteY0" fmla="*/ 0 h 3585025"/>
              <a:gd name="connsiteX1" fmla="*/ 2857499 w 2857499"/>
              <a:gd name="connsiteY1" fmla="*/ 0 h 3585025"/>
              <a:gd name="connsiteX2" fmla="*/ 2584938 w 2857499"/>
              <a:gd name="connsiteY2" fmla="*/ 3585025 h 3585025"/>
              <a:gd name="connsiteX3" fmla="*/ 0 w 2857499"/>
              <a:gd name="connsiteY3" fmla="*/ 3585025 h 3585025"/>
              <a:gd name="connsiteX4" fmla="*/ 0 w 2857499"/>
              <a:gd name="connsiteY4" fmla="*/ 0 h 3585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499" h="3585025">
                <a:moveTo>
                  <a:pt x="0" y="0"/>
                </a:moveTo>
                <a:lnTo>
                  <a:pt x="2857499" y="0"/>
                </a:lnTo>
                <a:lnTo>
                  <a:pt x="2584938" y="3585025"/>
                </a:lnTo>
                <a:lnTo>
                  <a:pt x="0" y="3585025"/>
                </a:lnTo>
                <a:lnTo>
                  <a:pt x="0" y="0"/>
                </a:lnTo>
                <a:close/>
              </a:path>
            </a:pathLst>
          </a:custGeom>
          <a:solidFill>
            <a:schemeClr val="bg2">
              <a:lumMod val="85000"/>
            </a:schemeClr>
          </a:solidFill>
        </p:spPr>
        <p:txBody>
          <a:bodyPr/>
          <a:lstStyle>
            <a:lvl1pPr marL="0" indent="0" algn="ctr">
              <a:buNone/>
              <a:defRPr sz="2600"/>
            </a:lvl1pPr>
          </a:lstStyle>
          <a:p>
            <a:r>
              <a:rPr lang="en-AU" dirty="0"/>
              <a:t>Optional: insert photo of contact by clicking picture icon below</a:t>
            </a:r>
          </a:p>
        </p:txBody>
      </p:sp>
    </p:spTree>
    <p:extLst>
      <p:ext uri="{BB962C8B-B14F-4D97-AF65-F5344CB8AC3E}">
        <p14:creationId xmlns:p14="http://schemas.microsoft.com/office/powerpoint/2010/main" val="23719205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Title_Cyan">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091" y="0"/>
            <a:ext cx="12176532" cy="6859588"/>
          </a:xfrm>
          <a:prstGeom prst="rect">
            <a:avLst/>
          </a:prstGeom>
        </p:spPr>
      </p:pic>
      <p:sp>
        <p:nvSpPr>
          <p:cNvPr id="2" name="Title 1"/>
          <p:cNvSpPr>
            <a:spLocks noGrp="1"/>
          </p:cNvSpPr>
          <p:nvPr>
            <p:ph type="ctrTitle" hasCustomPrompt="1"/>
          </p:nvPr>
        </p:nvSpPr>
        <p:spPr>
          <a:xfrm>
            <a:off x="838801" y="1609201"/>
            <a:ext cx="7056606" cy="3115199"/>
          </a:xfrm>
        </p:spPr>
        <p:txBody>
          <a:bodyPr anchor="t" anchorCtr="0"/>
          <a:lstStyle>
            <a:lvl1pPr>
              <a:lnSpc>
                <a:spcPts val="7200"/>
              </a:lnSpc>
              <a:defRPr sz="7200" baseline="0">
                <a:solidFill>
                  <a:schemeClr val="bg1"/>
                </a:solidFill>
              </a:defRPr>
            </a:lvl1pPr>
          </a:lstStyle>
          <a:p>
            <a:r>
              <a:rPr lang="en-AU" noProof="0" dirty="0"/>
              <a:t>Click to add presentation title</a:t>
            </a:r>
          </a:p>
        </p:txBody>
      </p:sp>
      <p:sp>
        <p:nvSpPr>
          <p:cNvPr id="3" name="Subtitle 2"/>
          <p:cNvSpPr>
            <a:spLocks noGrp="1"/>
          </p:cNvSpPr>
          <p:nvPr>
            <p:ph type="subTitle" idx="1" hasCustomPrompt="1"/>
          </p:nvPr>
        </p:nvSpPr>
        <p:spPr>
          <a:xfrm>
            <a:off x="838801" y="5463110"/>
            <a:ext cx="7056606" cy="1008112"/>
          </a:xfrm>
        </p:spPr>
        <p:txBody>
          <a:bodyPr/>
          <a:lstStyle>
            <a:lvl1pPr marL="0" indent="0" algn="l">
              <a:spcBef>
                <a:spcPts val="0"/>
              </a:spcBef>
              <a:buNone/>
              <a:defRPr sz="3000" spc="-150" baseline="0">
                <a:solidFill>
                  <a:schemeClr val="bg1"/>
                </a:solidFill>
              </a:defRPr>
            </a:lvl1pPr>
            <a:lvl2pPr marL="544251" indent="0" algn="ctr">
              <a:buNone/>
              <a:defRPr>
                <a:solidFill>
                  <a:schemeClr val="tx1">
                    <a:tint val="75000"/>
                  </a:schemeClr>
                </a:solidFill>
              </a:defRPr>
            </a:lvl2pPr>
            <a:lvl3pPr marL="1088502" indent="0" algn="ctr">
              <a:buNone/>
              <a:defRPr>
                <a:solidFill>
                  <a:schemeClr val="tx1">
                    <a:tint val="75000"/>
                  </a:schemeClr>
                </a:solidFill>
              </a:defRPr>
            </a:lvl3pPr>
            <a:lvl4pPr marL="1632753" indent="0" algn="ctr">
              <a:buNone/>
              <a:defRPr>
                <a:solidFill>
                  <a:schemeClr val="tx1">
                    <a:tint val="75000"/>
                  </a:schemeClr>
                </a:solidFill>
              </a:defRPr>
            </a:lvl4pPr>
            <a:lvl5pPr marL="2177004" indent="0" algn="ctr">
              <a:buNone/>
              <a:defRPr>
                <a:solidFill>
                  <a:schemeClr val="tx1">
                    <a:tint val="75000"/>
                  </a:schemeClr>
                </a:solidFill>
              </a:defRPr>
            </a:lvl5pPr>
            <a:lvl6pPr marL="2721254" indent="0" algn="ctr">
              <a:buNone/>
              <a:defRPr>
                <a:solidFill>
                  <a:schemeClr val="tx1">
                    <a:tint val="75000"/>
                  </a:schemeClr>
                </a:solidFill>
              </a:defRPr>
            </a:lvl6pPr>
            <a:lvl7pPr marL="3265505" indent="0" algn="ctr">
              <a:buNone/>
              <a:defRPr>
                <a:solidFill>
                  <a:schemeClr val="tx1">
                    <a:tint val="75000"/>
                  </a:schemeClr>
                </a:solidFill>
              </a:defRPr>
            </a:lvl7pPr>
            <a:lvl8pPr marL="3809756" indent="0" algn="ctr">
              <a:buNone/>
              <a:defRPr>
                <a:solidFill>
                  <a:schemeClr val="tx1">
                    <a:tint val="75000"/>
                  </a:schemeClr>
                </a:solidFill>
              </a:defRPr>
            </a:lvl8pPr>
            <a:lvl9pPr marL="4354007" indent="0" algn="ctr">
              <a:buNone/>
              <a:defRPr>
                <a:solidFill>
                  <a:schemeClr val="tx1">
                    <a:tint val="75000"/>
                  </a:schemeClr>
                </a:solidFill>
              </a:defRPr>
            </a:lvl9pPr>
          </a:lstStyle>
          <a:p>
            <a:r>
              <a:rPr lang="en-AU" noProof="0" dirty="0"/>
              <a:t>Click to add subtitle</a:t>
            </a:r>
          </a:p>
        </p:txBody>
      </p:sp>
    </p:spTree>
    <p:extLst>
      <p:ext uri="{BB962C8B-B14F-4D97-AF65-F5344CB8AC3E}">
        <p14:creationId xmlns:p14="http://schemas.microsoft.com/office/powerpoint/2010/main" val="95117885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Contact_Purple">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4823" cy="6859588"/>
          </a:xfrm>
          <a:prstGeom prst="rect">
            <a:avLst/>
          </a:prstGeom>
        </p:spPr>
      </p:pic>
      <p:sp>
        <p:nvSpPr>
          <p:cNvPr id="2" name="Title 1"/>
          <p:cNvSpPr>
            <a:spLocks noGrp="1"/>
          </p:cNvSpPr>
          <p:nvPr>
            <p:ph type="title" hasCustomPrompt="1"/>
          </p:nvPr>
        </p:nvSpPr>
        <p:spPr>
          <a:xfrm>
            <a:off x="3794332" y="333450"/>
            <a:ext cx="7093009" cy="1143265"/>
          </a:xfrm>
        </p:spPr>
        <p:txBody>
          <a:bodyPr/>
          <a:lstStyle>
            <a:lvl1pPr>
              <a:defRPr baseline="0">
                <a:solidFill>
                  <a:schemeClr val="accent3"/>
                </a:solidFill>
              </a:defRPr>
            </a:lvl1pPr>
          </a:lstStyle>
          <a:p>
            <a:r>
              <a:rPr lang="en-AU" noProof="0" dirty="0"/>
              <a:t>Click to add title</a:t>
            </a:r>
          </a:p>
        </p:txBody>
      </p:sp>
      <p:sp>
        <p:nvSpPr>
          <p:cNvPr id="3" name="Content Placeholder 2"/>
          <p:cNvSpPr>
            <a:spLocks noGrp="1"/>
          </p:cNvSpPr>
          <p:nvPr>
            <p:ph idx="1" hasCustomPrompt="1"/>
          </p:nvPr>
        </p:nvSpPr>
        <p:spPr>
          <a:xfrm>
            <a:off x="3794332" y="1694577"/>
            <a:ext cx="7093009" cy="4527011"/>
          </a:xfrm>
        </p:spPr>
        <p:txBody>
          <a:bodyPr/>
          <a:lstStyle>
            <a:lvl1pPr marL="0" indent="0">
              <a:buClrTx/>
              <a:buNone/>
              <a:defRPr spc="0"/>
            </a:lvl1pPr>
            <a:lvl2pPr marL="273050" indent="-273050">
              <a:buClrTx/>
              <a:defRPr spc="0"/>
            </a:lvl2pPr>
            <a:lvl3pPr marL="538163" indent="-265113">
              <a:buClrTx/>
              <a:defRPr spc="0"/>
            </a:lvl3pPr>
            <a:lvl4pPr marL="803275" indent="-273050">
              <a:buClrTx/>
              <a:defRPr spc="0"/>
            </a:lvl4pPr>
            <a:lvl5pPr marL="1076325" indent="-265113">
              <a:buClrTx/>
              <a:defRPr spc="0"/>
            </a:lvl5pPr>
          </a:lstStyle>
          <a:p>
            <a:pPr lvl="0"/>
            <a:r>
              <a:rPr lang="en-AU" noProof="0" dirty="0"/>
              <a:t>Click to add text</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4" name="Date Placeholder 3"/>
          <p:cNvSpPr>
            <a:spLocks noGrp="1"/>
          </p:cNvSpPr>
          <p:nvPr>
            <p:ph type="dt" sz="half" idx="10"/>
          </p:nvPr>
        </p:nvSpPr>
        <p:spPr/>
        <p:txBody>
          <a:bodyPr/>
          <a:lstStyle>
            <a:lvl1pPr>
              <a:defRPr>
                <a:solidFill>
                  <a:schemeClr val="bg1"/>
                </a:solidFill>
              </a:defRPr>
            </a:lvl1pPr>
          </a:lstStyle>
          <a:p>
            <a:fld id="{2AB80E0E-1F2C-4E6E-B168-928DCCD9FC96}" type="datetime1">
              <a:rPr lang="en-AU" smtClean="0"/>
              <a:pPr/>
              <a:t>17/04/2018</a:t>
            </a:fld>
            <a:endParaRPr lang="en-AU"/>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t>Page</a:t>
            </a:r>
          </a:p>
        </p:txBody>
      </p:sp>
      <p:sp>
        <p:nvSpPr>
          <p:cNvPr id="11" name="Picture Placeholder 10"/>
          <p:cNvSpPr>
            <a:spLocks noGrp="1"/>
          </p:cNvSpPr>
          <p:nvPr>
            <p:ph type="pic" sz="quarter" idx="13" hasCustomPrompt="1"/>
          </p:nvPr>
        </p:nvSpPr>
        <p:spPr>
          <a:xfrm>
            <a:off x="0" y="837505"/>
            <a:ext cx="2857499" cy="3585025"/>
          </a:xfrm>
          <a:custGeom>
            <a:avLst/>
            <a:gdLst>
              <a:gd name="connsiteX0" fmla="*/ 0 w 2584938"/>
              <a:gd name="connsiteY0" fmla="*/ 0 h 3585025"/>
              <a:gd name="connsiteX1" fmla="*/ 2584938 w 2584938"/>
              <a:gd name="connsiteY1" fmla="*/ 0 h 3585025"/>
              <a:gd name="connsiteX2" fmla="*/ 2584938 w 2584938"/>
              <a:gd name="connsiteY2" fmla="*/ 3585025 h 3585025"/>
              <a:gd name="connsiteX3" fmla="*/ 0 w 2584938"/>
              <a:gd name="connsiteY3" fmla="*/ 3585025 h 3585025"/>
              <a:gd name="connsiteX4" fmla="*/ 0 w 2584938"/>
              <a:gd name="connsiteY4" fmla="*/ 0 h 3585025"/>
              <a:gd name="connsiteX0" fmla="*/ 0 w 2857499"/>
              <a:gd name="connsiteY0" fmla="*/ 0 h 3585025"/>
              <a:gd name="connsiteX1" fmla="*/ 2857499 w 2857499"/>
              <a:gd name="connsiteY1" fmla="*/ 0 h 3585025"/>
              <a:gd name="connsiteX2" fmla="*/ 2584938 w 2857499"/>
              <a:gd name="connsiteY2" fmla="*/ 3585025 h 3585025"/>
              <a:gd name="connsiteX3" fmla="*/ 0 w 2857499"/>
              <a:gd name="connsiteY3" fmla="*/ 3585025 h 3585025"/>
              <a:gd name="connsiteX4" fmla="*/ 0 w 2857499"/>
              <a:gd name="connsiteY4" fmla="*/ 0 h 3585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499" h="3585025">
                <a:moveTo>
                  <a:pt x="0" y="0"/>
                </a:moveTo>
                <a:lnTo>
                  <a:pt x="2857499" y="0"/>
                </a:lnTo>
                <a:lnTo>
                  <a:pt x="2584938" y="3585025"/>
                </a:lnTo>
                <a:lnTo>
                  <a:pt x="0" y="3585025"/>
                </a:lnTo>
                <a:lnTo>
                  <a:pt x="0" y="0"/>
                </a:lnTo>
                <a:close/>
              </a:path>
            </a:pathLst>
          </a:custGeom>
          <a:solidFill>
            <a:schemeClr val="bg2">
              <a:lumMod val="85000"/>
            </a:schemeClr>
          </a:solidFill>
        </p:spPr>
        <p:txBody>
          <a:bodyPr/>
          <a:lstStyle>
            <a:lvl1pPr marL="0" indent="0" algn="ctr">
              <a:buNone/>
              <a:defRPr sz="2600"/>
            </a:lvl1pPr>
          </a:lstStyle>
          <a:p>
            <a:r>
              <a:rPr lang="en-AU" dirty="0"/>
              <a:t>Optional: insert photo of contact by clicking picture icon below</a:t>
            </a:r>
          </a:p>
        </p:txBody>
      </p:sp>
    </p:spTree>
    <p:extLst>
      <p:ext uri="{BB962C8B-B14F-4D97-AF65-F5344CB8AC3E}">
        <p14:creationId xmlns:p14="http://schemas.microsoft.com/office/powerpoint/2010/main" val="30315368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Contact_Red">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4823" cy="6859588"/>
          </a:xfrm>
          <a:prstGeom prst="rect">
            <a:avLst/>
          </a:prstGeom>
        </p:spPr>
      </p:pic>
      <p:sp>
        <p:nvSpPr>
          <p:cNvPr id="2" name="Title 1"/>
          <p:cNvSpPr>
            <a:spLocks noGrp="1"/>
          </p:cNvSpPr>
          <p:nvPr>
            <p:ph type="title" hasCustomPrompt="1"/>
          </p:nvPr>
        </p:nvSpPr>
        <p:spPr>
          <a:xfrm>
            <a:off x="3794332" y="333450"/>
            <a:ext cx="7093009" cy="1143265"/>
          </a:xfrm>
        </p:spPr>
        <p:txBody>
          <a:bodyPr/>
          <a:lstStyle>
            <a:lvl1pPr>
              <a:defRPr baseline="0">
                <a:solidFill>
                  <a:schemeClr val="accent4"/>
                </a:solidFill>
              </a:defRPr>
            </a:lvl1pPr>
          </a:lstStyle>
          <a:p>
            <a:r>
              <a:rPr lang="en-AU" noProof="0" dirty="0"/>
              <a:t>Click to add title</a:t>
            </a:r>
          </a:p>
        </p:txBody>
      </p:sp>
      <p:sp>
        <p:nvSpPr>
          <p:cNvPr id="3" name="Content Placeholder 2"/>
          <p:cNvSpPr>
            <a:spLocks noGrp="1"/>
          </p:cNvSpPr>
          <p:nvPr>
            <p:ph idx="1" hasCustomPrompt="1"/>
          </p:nvPr>
        </p:nvSpPr>
        <p:spPr>
          <a:xfrm>
            <a:off x="3794332" y="1694577"/>
            <a:ext cx="7093009" cy="4527011"/>
          </a:xfrm>
        </p:spPr>
        <p:txBody>
          <a:bodyPr/>
          <a:lstStyle>
            <a:lvl1pPr marL="0" indent="0">
              <a:buClrTx/>
              <a:buNone/>
              <a:defRPr spc="0"/>
            </a:lvl1pPr>
            <a:lvl2pPr marL="273050" indent="-273050">
              <a:buClrTx/>
              <a:defRPr spc="0"/>
            </a:lvl2pPr>
            <a:lvl3pPr marL="538163" indent="-265113">
              <a:buClrTx/>
              <a:defRPr spc="0"/>
            </a:lvl3pPr>
            <a:lvl4pPr marL="803275" indent="-273050">
              <a:buClrTx/>
              <a:defRPr spc="0"/>
            </a:lvl4pPr>
            <a:lvl5pPr marL="1076325" indent="-265113">
              <a:buClrTx/>
              <a:defRPr spc="0"/>
            </a:lvl5pPr>
          </a:lstStyle>
          <a:p>
            <a:pPr lvl="0"/>
            <a:r>
              <a:rPr lang="en-AU" noProof="0" dirty="0"/>
              <a:t>Click to add text</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4" name="Date Placeholder 3"/>
          <p:cNvSpPr>
            <a:spLocks noGrp="1"/>
          </p:cNvSpPr>
          <p:nvPr>
            <p:ph type="dt" sz="half" idx="10"/>
          </p:nvPr>
        </p:nvSpPr>
        <p:spPr/>
        <p:txBody>
          <a:bodyPr/>
          <a:lstStyle>
            <a:lvl1pPr>
              <a:defRPr>
                <a:solidFill>
                  <a:schemeClr val="bg1"/>
                </a:solidFill>
              </a:defRPr>
            </a:lvl1pPr>
          </a:lstStyle>
          <a:p>
            <a:fld id="{2AB80E0E-1F2C-4E6E-B168-928DCCD9FC96}" type="datetime1">
              <a:rPr lang="en-AU" smtClean="0"/>
              <a:pPr/>
              <a:t>17/04/2018</a:t>
            </a:fld>
            <a:endParaRPr lang="en-AU"/>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t>Page</a:t>
            </a:r>
          </a:p>
        </p:txBody>
      </p:sp>
      <p:sp>
        <p:nvSpPr>
          <p:cNvPr id="11" name="Picture Placeholder 10"/>
          <p:cNvSpPr>
            <a:spLocks noGrp="1"/>
          </p:cNvSpPr>
          <p:nvPr>
            <p:ph type="pic" sz="quarter" idx="13" hasCustomPrompt="1"/>
          </p:nvPr>
        </p:nvSpPr>
        <p:spPr>
          <a:xfrm>
            <a:off x="0" y="837505"/>
            <a:ext cx="2857499" cy="3585025"/>
          </a:xfrm>
          <a:custGeom>
            <a:avLst/>
            <a:gdLst>
              <a:gd name="connsiteX0" fmla="*/ 0 w 2584938"/>
              <a:gd name="connsiteY0" fmla="*/ 0 h 3585025"/>
              <a:gd name="connsiteX1" fmla="*/ 2584938 w 2584938"/>
              <a:gd name="connsiteY1" fmla="*/ 0 h 3585025"/>
              <a:gd name="connsiteX2" fmla="*/ 2584938 w 2584938"/>
              <a:gd name="connsiteY2" fmla="*/ 3585025 h 3585025"/>
              <a:gd name="connsiteX3" fmla="*/ 0 w 2584938"/>
              <a:gd name="connsiteY3" fmla="*/ 3585025 h 3585025"/>
              <a:gd name="connsiteX4" fmla="*/ 0 w 2584938"/>
              <a:gd name="connsiteY4" fmla="*/ 0 h 3585025"/>
              <a:gd name="connsiteX0" fmla="*/ 0 w 2857499"/>
              <a:gd name="connsiteY0" fmla="*/ 0 h 3585025"/>
              <a:gd name="connsiteX1" fmla="*/ 2857499 w 2857499"/>
              <a:gd name="connsiteY1" fmla="*/ 0 h 3585025"/>
              <a:gd name="connsiteX2" fmla="*/ 2584938 w 2857499"/>
              <a:gd name="connsiteY2" fmla="*/ 3585025 h 3585025"/>
              <a:gd name="connsiteX3" fmla="*/ 0 w 2857499"/>
              <a:gd name="connsiteY3" fmla="*/ 3585025 h 3585025"/>
              <a:gd name="connsiteX4" fmla="*/ 0 w 2857499"/>
              <a:gd name="connsiteY4" fmla="*/ 0 h 3585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499" h="3585025">
                <a:moveTo>
                  <a:pt x="0" y="0"/>
                </a:moveTo>
                <a:lnTo>
                  <a:pt x="2857499" y="0"/>
                </a:lnTo>
                <a:lnTo>
                  <a:pt x="2584938" y="3585025"/>
                </a:lnTo>
                <a:lnTo>
                  <a:pt x="0" y="3585025"/>
                </a:lnTo>
                <a:lnTo>
                  <a:pt x="0" y="0"/>
                </a:lnTo>
                <a:close/>
              </a:path>
            </a:pathLst>
          </a:custGeom>
          <a:solidFill>
            <a:schemeClr val="bg2">
              <a:lumMod val="85000"/>
            </a:schemeClr>
          </a:solidFill>
        </p:spPr>
        <p:txBody>
          <a:bodyPr/>
          <a:lstStyle>
            <a:lvl1pPr marL="0" indent="0" algn="ctr">
              <a:buNone/>
              <a:defRPr sz="2600"/>
            </a:lvl1pPr>
          </a:lstStyle>
          <a:p>
            <a:r>
              <a:rPr lang="en-AU" dirty="0"/>
              <a:t>Optional: insert photo of contact by clicking picture icon below</a:t>
            </a:r>
          </a:p>
        </p:txBody>
      </p:sp>
    </p:spTree>
    <p:extLst>
      <p:ext uri="{BB962C8B-B14F-4D97-AF65-F5344CB8AC3E}">
        <p14:creationId xmlns:p14="http://schemas.microsoft.com/office/powerpoint/2010/main" val="284334918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Contact_Orange">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1551"/>
            <a:ext cx="12194823" cy="6859588"/>
          </a:xfrm>
          <a:prstGeom prst="rect">
            <a:avLst/>
          </a:prstGeom>
        </p:spPr>
      </p:pic>
      <p:sp>
        <p:nvSpPr>
          <p:cNvPr id="2" name="Title 1"/>
          <p:cNvSpPr>
            <a:spLocks noGrp="1"/>
          </p:cNvSpPr>
          <p:nvPr>
            <p:ph type="title" hasCustomPrompt="1"/>
          </p:nvPr>
        </p:nvSpPr>
        <p:spPr>
          <a:xfrm>
            <a:off x="3794332" y="333450"/>
            <a:ext cx="7093009" cy="1143265"/>
          </a:xfrm>
        </p:spPr>
        <p:txBody>
          <a:bodyPr/>
          <a:lstStyle>
            <a:lvl1pPr>
              <a:defRPr baseline="0">
                <a:solidFill>
                  <a:schemeClr val="accent5"/>
                </a:solidFill>
              </a:defRPr>
            </a:lvl1pPr>
          </a:lstStyle>
          <a:p>
            <a:r>
              <a:rPr lang="en-AU" noProof="0" dirty="0"/>
              <a:t>Click to add title</a:t>
            </a:r>
          </a:p>
        </p:txBody>
      </p:sp>
      <p:sp>
        <p:nvSpPr>
          <p:cNvPr id="3" name="Content Placeholder 2"/>
          <p:cNvSpPr>
            <a:spLocks noGrp="1"/>
          </p:cNvSpPr>
          <p:nvPr>
            <p:ph idx="1" hasCustomPrompt="1"/>
          </p:nvPr>
        </p:nvSpPr>
        <p:spPr>
          <a:xfrm>
            <a:off x="3794332" y="1694577"/>
            <a:ext cx="7093009" cy="4527011"/>
          </a:xfrm>
        </p:spPr>
        <p:txBody>
          <a:bodyPr/>
          <a:lstStyle>
            <a:lvl1pPr marL="0" indent="0">
              <a:buClrTx/>
              <a:buNone/>
              <a:defRPr spc="0"/>
            </a:lvl1pPr>
            <a:lvl2pPr marL="273050" indent="-273050">
              <a:buClrTx/>
              <a:defRPr spc="0"/>
            </a:lvl2pPr>
            <a:lvl3pPr marL="538163" indent="-265113">
              <a:buClrTx/>
              <a:defRPr spc="0"/>
            </a:lvl3pPr>
            <a:lvl4pPr marL="803275" indent="-273050">
              <a:buClrTx/>
              <a:defRPr spc="0"/>
            </a:lvl4pPr>
            <a:lvl5pPr marL="1076325" indent="-265113">
              <a:buClrTx/>
              <a:defRPr spc="0"/>
            </a:lvl5pPr>
          </a:lstStyle>
          <a:p>
            <a:pPr lvl="0"/>
            <a:r>
              <a:rPr lang="en-AU" noProof="0" dirty="0"/>
              <a:t>Click to add text</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4" name="Date Placeholder 3"/>
          <p:cNvSpPr>
            <a:spLocks noGrp="1"/>
          </p:cNvSpPr>
          <p:nvPr>
            <p:ph type="dt" sz="half" idx="10"/>
          </p:nvPr>
        </p:nvSpPr>
        <p:spPr/>
        <p:txBody>
          <a:bodyPr/>
          <a:lstStyle>
            <a:lvl1pPr>
              <a:defRPr>
                <a:solidFill>
                  <a:schemeClr val="bg1"/>
                </a:solidFill>
              </a:defRPr>
            </a:lvl1pPr>
          </a:lstStyle>
          <a:p>
            <a:fld id="{2AB80E0E-1F2C-4E6E-B168-928DCCD9FC96}" type="datetime1">
              <a:rPr lang="en-AU" smtClean="0"/>
              <a:pPr/>
              <a:t>17/04/2018</a:t>
            </a:fld>
            <a:endParaRPr lang="en-AU"/>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t>Page</a:t>
            </a:r>
          </a:p>
        </p:txBody>
      </p:sp>
      <p:sp>
        <p:nvSpPr>
          <p:cNvPr id="11" name="Picture Placeholder 10"/>
          <p:cNvSpPr>
            <a:spLocks noGrp="1"/>
          </p:cNvSpPr>
          <p:nvPr>
            <p:ph type="pic" sz="quarter" idx="13" hasCustomPrompt="1"/>
          </p:nvPr>
        </p:nvSpPr>
        <p:spPr>
          <a:xfrm>
            <a:off x="0" y="837505"/>
            <a:ext cx="2857499" cy="3585025"/>
          </a:xfrm>
          <a:custGeom>
            <a:avLst/>
            <a:gdLst>
              <a:gd name="connsiteX0" fmla="*/ 0 w 2584938"/>
              <a:gd name="connsiteY0" fmla="*/ 0 h 3585025"/>
              <a:gd name="connsiteX1" fmla="*/ 2584938 w 2584938"/>
              <a:gd name="connsiteY1" fmla="*/ 0 h 3585025"/>
              <a:gd name="connsiteX2" fmla="*/ 2584938 w 2584938"/>
              <a:gd name="connsiteY2" fmla="*/ 3585025 h 3585025"/>
              <a:gd name="connsiteX3" fmla="*/ 0 w 2584938"/>
              <a:gd name="connsiteY3" fmla="*/ 3585025 h 3585025"/>
              <a:gd name="connsiteX4" fmla="*/ 0 w 2584938"/>
              <a:gd name="connsiteY4" fmla="*/ 0 h 3585025"/>
              <a:gd name="connsiteX0" fmla="*/ 0 w 2857499"/>
              <a:gd name="connsiteY0" fmla="*/ 0 h 3585025"/>
              <a:gd name="connsiteX1" fmla="*/ 2857499 w 2857499"/>
              <a:gd name="connsiteY1" fmla="*/ 0 h 3585025"/>
              <a:gd name="connsiteX2" fmla="*/ 2584938 w 2857499"/>
              <a:gd name="connsiteY2" fmla="*/ 3585025 h 3585025"/>
              <a:gd name="connsiteX3" fmla="*/ 0 w 2857499"/>
              <a:gd name="connsiteY3" fmla="*/ 3585025 h 3585025"/>
              <a:gd name="connsiteX4" fmla="*/ 0 w 2857499"/>
              <a:gd name="connsiteY4" fmla="*/ 0 h 3585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499" h="3585025">
                <a:moveTo>
                  <a:pt x="0" y="0"/>
                </a:moveTo>
                <a:lnTo>
                  <a:pt x="2857499" y="0"/>
                </a:lnTo>
                <a:lnTo>
                  <a:pt x="2584938" y="3585025"/>
                </a:lnTo>
                <a:lnTo>
                  <a:pt x="0" y="3585025"/>
                </a:lnTo>
                <a:lnTo>
                  <a:pt x="0" y="0"/>
                </a:lnTo>
                <a:close/>
              </a:path>
            </a:pathLst>
          </a:custGeom>
          <a:solidFill>
            <a:schemeClr val="bg2">
              <a:lumMod val="85000"/>
            </a:schemeClr>
          </a:solidFill>
        </p:spPr>
        <p:txBody>
          <a:bodyPr/>
          <a:lstStyle>
            <a:lvl1pPr marL="0" indent="0" algn="ctr">
              <a:buNone/>
              <a:defRPr sz="2600"/>
            </a:lvl1pPr>
          </a:lstStyle>
          <a:p>
            <a:r>
              <a:rPr lang="en-AU" dirty="0"/>
              <a:t>Optional: insert photo of contact by clicking picture icon below</a:t>
            </a:r>
          </a:p>
        </p:txBody>
      </p:sp>
    </p:spTree>
    <p:extLst>
      <p:ext uri="{BB962C8B-B14F-4D97-AF65-F5344CB8AC3E}">
        <p14:creationId xmlns:p14="http://schemas.microsoft.com/office/powerpoint/2010/main" val="310029670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Contact_Digital">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792"/>
            <a:ext cx="12193413" cy="6858795"/>
          </a:xfrm>
          <a:prstGeom prst="rect">
            <a:avLst/>
          </a:prstGeom>
        </p:spPr>
      </p:pic>
      <p:sp>
        <p:nvSpPr>
          <p:cNvPr id="2" name="Title 1"/>
          <p:cNvSpPr>
            <a:spLocks noGrp="1"/>
          </p:cNvSpPr>
          <p:nvPr>
            <p:ph type="title" hasCustomPrompt="1"/>
          </p:nvPr>
        </p:nvSpPr>
        <p:spPr>
          <a:xfrm>
            <a:off x="3794332" y="333450"/>
            <a:ext cx="7093009" cy="1143265"/>
          </a:xfrm>
        </p:spPr>
        <p:txBody>
          <a:bodyPr/>
          <a:lstStyle>
            <a:lvl1pPr>
              <a:defRPr baseline="0">
                <a:solidFill>
                  <a:schemeClr val="tx1"/>
                </a:solidFill>
              </a:defRPr>
            </a:lvl1pPr>
          </a:lstStyle>
          <a:p>
            <a:r>
              <a:rPr lang="en-AU" noProof="0" dirty="0"/>
              <a:t>Click to add title</a:t>
            </a:r>
          </a:p>
        </p:txBody>
      </p:sp>
      <p:sp>
        <p:nvSpPr>
          <p:cNvPr id="3" name="Content Placeholder 2"/>
          <p:cNvSpPr>
            <a:spLocks noGrp="1"/>
          </p:cNvSpPr>
          <p:nvPr>
            <p:ph idx="1" hasCustomPrompt="1"/>
          </p:nvPr>
        </p:nvSpPr>
        <p:spPr>
          <a:xfrm>
            <a:off x="3794332" y="1694577"/>
            <a:ext cx="7093009" cy="4527011"/>
          </a:xfrm>
        </p:spPr>
        <p:txBody>
          <a:bodyPr/>
          <a:lstStyle>
            <a:lvl1pPr marL="0" indent="0">
              <a:buClrTx/>
              <a:buNone/>
              <a:defRPr spc="0"/>
            </a:lvl1pPr>
            <a:lvl2pPr marL="273050" indent="-273050">
              <a:buClrTx/>
              <a:defRPr spc="0"/>
            </a:lvl2pPr>
            <a:lvl3pPr marL="538163" indent="-265113">
              <a:buClrTx/>
              <a:defRPr spc="0"/>
            </a:lvl3pPr>
            <a:lvl4pPr marL="803275" indent="-273050">
              <a:buClrTx/>
              <a:defRPr spc="0"/>
            </a:lvl4pPr>
            <a:lvl5pPr marL="1076325" indent="-265113">
              <a:buClrTx/>
              <a:defRPr spc="0"/>
            </a:lvl5pPr>
          </a:lstStyle>
          <a:p>
            <a:pPr lvl="0"/>
            <a:r>
              <a:rPr lang="en-AU" noProof="0" dirty="0"/>
              <a:t>Click to add text</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4" name="Date Placeholder 3"/>
          <p:cNvSpPr>
            <a:spLocks noGrp="1"/>
          </p:cNvSpPr>
          <p:nvPr>
            <p:ph type="dt" sz="half" idx="10"/>
          </p:nvPr>
        </p:nvSpPr>
        <p:spPr/>
        <p:txBody>
          <a:bodyPr/>
          <a:lstStyle>
            <a:lvl1pPr>
              <a:defRPr>
                <a:solidFill>
                  <a:schemeClr val="bg1"/>
                </a:solidFill>
              </a:defRPr>
            </a:lvl1pPr>
          </a:lstStyle>
          <a:p>
            <a:fld id="{2AB80E0E-1F2C-4E6E-B168-928DCCD9FC96}" type="datetime1">
              <a:rPr lang="en-AU" smtClean="0"/>
              <a:pPr/>
              <a:t>17/04/2018</a:t>
            </a:fld>
            <a:endParaRPr lang="en-AU"/>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t>Page</a:t>
            </a:r>
          </a:p>
        </p:txBody>
      </p:sp>
      <p:sp>
        <p:nvSpPr>
          <p:cNvPr id="11" name="Picture Placeholder 10"/>
          <p:cNvSpPr>
            <a:spLocks noGrp="1"/>
          </p:cNvSpPr>
          <p:nvPr>
            <p:ph type="pic" sz="quarter" idx="13" hasCustomPrompt="1"/>
          </p:nvPr>
        </p:nvSpPr>
        <p:spPr>
          <a:xfrm>
            <a:off x="0" y="837505"/>
            <a:ext cx="2857499" cy="3585025"/>
          </a:xfrm>
          <a:custGeom>
            <a:avLst/>
            <a:gdLst>
              <a:gd name="connsiteX0" fmla="*/ 0 w 2584938"/>
              <a:gd name="connsiteY0" fmla="*/ 0 h 3585025"/>
              <a:gd name="connsiteX1" fmla="*/ 2584938 w 2584938"/>
              <a:gd name="connsiteY1" fmla="*/ 0 h 3585025"/>
              <a:gd name="connsiteX2" fmla="*/ 2584938 w 2584938"/>
              <a:gd name="connsiteY2" fmla="*/ 3585025 h 3585025"/>
              <a:gd name="connsiteX3" fmla="*/ 0 w 2584938"/>
              <a:gd name="connsiteY3" fmla="*/ 3585025 h 3585025"/>
              <a:gd name="connsiteX4" fmla="*/ 0 w 2584938"/>
              <a:gd name="connsiteY4" fmla="*/ 0 h 3585025"/>
              <a:gd name="connsiteX0" fmla="*/ 0 w 2857499"/>
              <a:gd name="connsiteY0" fmla="*/ 0 h 3585025"/>
              <a:gd name="connsiteX1" fmla="*/ 2857499 w 2857499"/>
              <a:gd name="connsiteY1" fmla="*/ 0 h 3585025"/>
              <a:gd name="connsiteX2" fmla="*/ 2584938 w 2857499"/>
              <a:gd name="connsiteY2" fmla="*/ 3585025 h 3585025"/>
              <a:gd name="connsiteX3" fmla="*/ 0 w 2857499"/>
              <a:gd name="connsiteY3" fmla="*/ 3585025 h 3585025"/>
              <a:gd name="connsiteX4" fmla="*/ 0 w 2857499"/>
              <a:gd name="connsiteY4" fmla="*/ 0 h 3585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499" h="3585025">
                <a:moveTo>
                  <a:pt x="0" y="0"/>
                </a:moveTo>
                <a:lnTo>
                  <a:pt x="2857499" y="0"/>
                </a:lnTo>
                <a:lnTo>
                  <a:pt x="2584938" y="3585025"/>
                </a:lnTo>
                <a:lnTo>
                  <a:pt x="0" y="3585025"/>
                </a:lnTo>
                <a:lnTo>
                  <a:pt x="0" y="0"/>
                </a:lnTo>
                <a:close/>
              </a:path>
            </a:pathLst>
          </a:custGeom>
          <a:solidFill>
            <a:schemeClr val="bg2">
              <a:lumMod val="85000"/>
            </a:schemeClr>
          </a:solidFill>
        </p:spPr>
        <p:txBody>
          <a:bodyPr/>
          <a:lstStyle>
            <a:lvl1pPr marL="0" indent="0" algn="ctr">
              <a:buNone/>
              <a:defRPr sz="2600"/>
            </a:lvl1pPr>
          </a:lstStyle>
          <a:p>
            <a:r>
              <a:rPr lang="en-AU" dirty="0"/>
              <a:t>Optional: insert photo of contact by clicking picture icon below</a:t>
            </a:r>
          </a:p>
        </p:txBody>
      </p:sp>
    </p:spTree>
    <p:extLst>
      <p:ext uri="{BB962C8B-B14F-4D97-AF65-F5344CB8AC3E}">
        <p14:creationId xmlns:p14="http://schemas.microsoft.com/office/powerpoint/2010/main" val="331073744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secHead" preserve="1">
  <p:cSld name="Divider_Cyan">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8" cy="6859269"/>
          </a:xfrm>
          <a:prstGeom prst="rect">
            <a:avLst/>
          </a:prstGeom>
        </p:spPr>
      </p:pic>
      <p:sp>
        <p:nvSpPr>
          <p:cNvPr id="2" name="Title 1"/>
          <p:cNvSpPr>
            <a:spLocks noGrp="1"/>
          </p:cNvSpPr>
          <p:nvPr>
            <p:ph type="title" hasCustomPrompt="1"/>
          </p:nvPr>
        </p:nvSpPr>
        <p:spPr>
          <a:xfrm>
            <a:off x="838800" y="1629593"/>
            <a:ext cx="10047600" cy="1080121"/>
          </a:xfrm>
        </p:spPr>
        <p:txBody>
          <a:bodyPr anchor="t"/>
          <a:lstStyle>
            <a:lvl1pPr algn="l">
              <a:lnSpc>
                <a:spcPts val="7200"/>
              </a:lnSpc>
              <a:defRPr sz="7200" b="0" cap="none" baseline="0">
                <a:solidFill>
                  <a:schemeClr val="bg1"/>
                </a:solidFill>
              </a:defRPr>
            </a:lvl1pPr>
          </a:lstStyle>
          <a:p>
            <a:r>
              <a:rPr lang="en-AU" noProof="0" dirty="0"/>
              <a:t>Divider page title</a:t>
            </a:r>
          </a:p>
        </p:txBody>
      </p:sp>
      <p:sp>
        <p:nvSpPr>
          <p:cNvPr id="3" name="Text Placeholder 2"/>
          <p:cNvSpPr>
            <a:spLocks noGrp="1"/>
          </p:cNvSpPr>
          <p:nvPr>
            <p:ph type="body" idx="1" hasCustomPrompt="1"/>
          </p:nvPr>
        </p:nvSpPr>
        <p:spPr>
          <a:xfrm>
            <a:off x="838800" y="2688867"/>
            <a:ext cx="10047600" cy="1500534"/>
          </a:xfrm>
        </p:spPr>
        <p:txBody>
          <a:bodyPr anchor="t" anchorCtr="0"/>
          <a:lstStyle>
            <a:lvl1pPr marL="0" indent="0">
              <a:buNone/>
              <a:defRPr sz="3400" spc="-150" baseline="0">
                <a:solidFill>
                  <a:schemeClr val="bg1"/>
                </a:solidFill>
              </a:defRPr>
            </a:lvl1pPr>
            <a:lvl2pPr marL="544251" indent="0">
              <a:buNone/>
              <a:defRPr sz="2100">
                <a:solidFill>
                  <a:schemeClr val="tx1">
                    <a:tint val="75000"/>
                  </a:schemeClr>
                </a:solidFill>
              </a:defRPr>
            </a:lvl2pPr>
            <a:lvl3pPr marL="1088502" indent="0">
              <a:buNone/>
              <a:defRPr sz="1900">
                <a:solidFill>
                  <a:schemeClr val="tx1">
                    <a:tint val="75000"/>
                  </a:schemeClr>
                </a:solidFill>
              </a:defRPr>
            </a:lvl3pPr>
            <a:lvl4pPr marL="1632753" indent="0">
              <a:buNone/>
              <a:defRPr sz="1700">
                <a:solidFill>
                  <a:schemeClr val="tx1">
                    <a:tint val="75000"/>
                  </a:schemeClr>
                </a:solidFill>
              </a:defRPr>
            </a:lvl4pPr>
            <a:lvl5pPr marL="2177004" indent="0">
              <a:buNone/>
              <a:defRPr sz="1700">
                <a:solidFill>
                  <a:schemeClr val="tx1">
                    <a:tint val="75000"/>
                  </a:schemeClr>
                </a:solidFill>
              </a:defRPr>
            </a:lvl5pPr>
            <a:lvl6pPr marL="2721254" indent="0">
              <a:buNone/>
              <a:defRPr sz="1700">
                <a:solidFill>
                  <a:schemeClr val="tx1">
                    <a:tint val="75000"/>
                  </a:schemeClr>
                </a:solidFill>
              </a:defRPr>
            </a:lvl6pPr>
            <a:lvl7pPr marL="3265505" indent="0">
              <a:buNone/>
              <a:defRPr sz="1700">
                <a:solidFill>
                  <a:schemeClr val="tx1">
                    <a:tint val="75000"/>
                  </a:schemeClr>
                </a:solidFill>
              </a:defRPr>
            </a:lvl7pPr>
            <a:lvl8pPr marL="3809756" indent="0">
              <a:buNone/>
              <a:defRPr sz="1700">
                <a:solidFill>
                  <a:schemeClr val="tx1">
                    <a:tint val="75000"/>
                  </a:schemeClr>
                </a:solidFill>
              </a:defRPr>
            </a:lvl8pPr>
            <a:lvl9pPr marL="4354007" indent="0">
              <a:buNone/>
              <a:defRPr sz="1700">
                <a:solidFill>
                  <a:schemeClr val="tx1">
                    <a:tint val="75000"/>
                  </a:schemeClr>
                </a:solidFill>
              </a:defRPr>
            </a:lvl9pPr>
          </a:lstStyle>
          <a:p>
            <a:pPr lvl="0"/>
            <a:r>
              <a:rPr lang="en-AU" noProof="0" dirty="0"/>
              <a:t>Click to add subtitle</a:t>
            </a:r>
          </a:p>
        </p:txBody>
      </p:sp>
      <p:sp>
        <p:nvSpPr>
          <p:cNvPr id="4" name="Date Placeholder 3"/>
          <p:cNvSpPr>
            <a:spLocks noGrp="1"/>
          </p:cNvSpPr>
          <p:nvPr>
            <p:ph type="dt" sz="half" idx="10"/>
          </p:nvPr>
        </p:nvSpPr>
        <p:spPr/>
        <p:txBody>
          <a:bodyPr/>
          <a:lstStyle>
            <a:lvl1pPr>
              <a:defRPr>
                <a:solidFill>
                  <a:schemeClr val="bg1"/>
                </a:solidFill>
              </a:defRPr>
            </a:lvl1pPr>
          </a:lstStyle>
          <a:p>
            <a:fld id="{94480E61-56EE-4ADF-8779-ECE37FDE8329}" type="datetime1">
              <a:rPr lang="en-AU" smtClean="0"/>
              <a:t>17/04/2018</a:t>
            </a:fld>
            <a:endParaRPr lang="en-AU"/>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11"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marL="0" algn="l" defTabSz="1088502" rtl="0" eaLnBrk="1" latinLnBrk="0" hangingPunct="1">
              <a:defRPr sz="900" kern="1200">
                <a:solidFill>
                  <a:schemeClr val="tx1"/>
                </a:solidFill>
                <a:latin typeface="+mn-lt"/>
                <a:ea typeface="+mn-ea"/>
                <a:cs typeface="+mn-cs"/>
              </a:defRPr>
            </a:lvl1pPr>
            <a:lvl2pPr marL="544251" algn="l" defTabSz="1088502" rtl="0" eaLnBrk="1" latinLnBrk="0" hangingPunct="1">
              <a:defRPr sz="2100" kern="1200">
                <a:solidFill>
                  <a:schemeClr val="tx1"/>
                </a:solidFill>
                <a:latin typeface="+mn-lt"/>
                <a:ea typeface="+mn-ea"/>
                <a:cs typeface="+mn-cs"/>
              </a:defRPr>
            </a:lvl2pPr>
            <a:lvl3pPr marL="1088502" algn="l" defTabSz="1088502" rtl="0" eaLnBrk="1" latinLnBrk="0" hangingPunct="1">
              <a:defRPr sz="2100" kern="1200">
                <a:solidFill>
                  <a:schemeClr val="tx1"/>
                </a:solidFill>
                <a:latin typeface="+mn-lt"/>
                <a:ea typeface="+mn-ea"/>
                <a:cs typeface="+mn-cs"/>
              </a:defRPr>
            </a:lvl3pPr>
            <a:lvl4pPr marL="1632753" algn="l" defTabSz="1088502" rtl="0" eaLnBrk="1" latinLnBrk="0" hangingPunct="1">
              <a:defRPr sz="2100" kern="1200">
                <a:solidFill>
                  <a:schemeClr val="tx1"/>
                </a:solidFill>
                <a:latin typeface="+mn-lt"/>
                <a:ea typeface="+mn-ea"/>
                <a:cs typeface="+mn-cs"/>
              </a:defRPr>
            </a:lvl4pPr>
            <a:lvl5pPr marL="2177004" algn="l" defTabSz="1088502" rtl="0" eaLnBrk="1" latinLnBrk="0" hangingPunct="1">
              <a:defRPr sz="2100" kern="1200">
                <a:solidFill>
                  <a:schemeClr val="tx1"/>
                </a:solidFill>
                <a:latin typeface="+mn-lt"/>
                <a:ea typeface="+mn-ea"/>
                <a:cs typeface="+mn-cs"/>
              </a:defRPr>
            </a:lvl5pPr>
            <a:lvl6pPr marL="2721254" algn="l" defTabSz="1088502" rtl="0" eaLnBrk="1" latinLnBrk="0" hangingPunct="1">
              <a:defRPr sz="2100" kern="1200">
                <a:solidFill>
                  <a:schemeClr val="tx1"/>
                </a:solidFill>
                <a:latin typeface="+mn-lt"/>
                <a:ea typeface="+mn-ea"/>
                <a:cs typeface="+mn-cs"/>
              </a:defRPr>
            </a:lvl6pPr>
            <a:lvl7pPr marL="3265505" algn="l" defTabSz="1088502" rtl="0" eaLnBrk="1" latinLnBrk="0" hangingPunct="1">
              <a:defRPr sz="2100" kern="1200">
                <a:solidFill>
                  <a:schemeClr val="tx1"/>
                </a:solidFill>
                <a:latin typeface="+mn-lt"/>
                <a:ea typeface="+mn-ea"/>
                <a:cs typeface="+mn-cs"/>
              </a:defRPr>
            </a:lvl7pPr>
            <a:lvl8pPr marL="3809756" algn="l" defTabSz="1088502" rtl="0" eaLnBrk="1" latinLnBrk="0" hangingPunct="1">
              <a:defRPr sz="2100" kern="1200">
                <a:solidFill>
                  <a:schemeClr val="tx1"/>
                </a:solidFill>
                <a:latin typeface="+mn-lt"/>
                <a:ea typeface="+mn-ea"/>
                <a:cs typeface="+mn-cs"/>
              </a:defRPr>
            </a:lvl8pPr>
            <a:lvl9pPr marL="4354007" algn="l" defTabSz="1088502" rtl="0" eaLnBrk="1" latinLnBrk="0" hangingPunct="1">
              <a:defRPr sz="2100" kern="1200">
                <a:solidFill>
                  <a:schemeClr val="tx1"/>
                </a:solidFill>
                <a:latin typeface="+mn-lt"/>
                <a:ea typeface="+mn-ea"/>
                <a:cs typeface="+mn-cs"/>
              </a:defRPr>
            </a:lvl9pPr>
          </a:lstStyle>
          <a:p>
            <a:r>
              <a:rPr lang="en-AU" sz="800" spc="-30" baseline="0" dirty="0">
                <a:solidFill>
                  <a:schemeClr val="bg1"/>
                </a:solidFill>
              </a:rPr>
              <a:t>Page</a:t>
            </a:r>
          </a:p>
        </p:txBody>
      </p:sp>
    </p:spTree>
    <p:extLst>
      <p:ext uri="{BB962C8B-B14F-4D97-AF65-F5344CB8AC3E}">
        <p14:creationId xmlns:p14="http://schemas.microsoft.com/office/powerpoint/2010/main" val="49183460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secHead" preserve="1">
  <p:cSld name="Divider_Green">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7" cy="6859268"/>
          </a:xfrm>
          <a:prstGeom prst="rect">
            <a:avLst/>
          </a:prstGeom>
        </p:spPr>
      </p:pic>
      <p:sp>
        <p:nvSpPr>
          <p:cNvPr id="2" name="Title 1"/>
          <p:cNvSpPr>
            <a:spLocks noGrp="1"/>
          </p:cNvSpPr>
          <p:nvPr>
            <p:ph type="title" hasCustomPrompt="1"/>
          </p:nvPr>
        </p:nvSpPr>
        <p:spPr>
          <a:xfrm>
            <a:off x="838800" y="1629593"/>
            <a:ext cx="10047600" cy="1080121"/>
          </a:xfrm>
        </p:spPr>
        <p:txBody>
          <a:bodyPr anchor="t"/>
          <a:lstStyle>
            <a:lvl1pPr algn="l">
              <a:lnSpc>
                <a:spcPts val="7200"/>
              </a:lnSpc>
              <a:defRPr sz="7200" b="0" cap="none" baseline="0">
                <a:solidFill>
                  <a:schemeClr val="bg1"/>
                </a:solidFill>
              </a:defRPr>
            </a:lvl1pPr>
          </a:lstStyle>
          <a:p>
            <a:r>
              <a:rPr lang="en-AU" noProof="0" dirty="0"/>
              <a:t>Divider page title</a:t>
            </a:r>
          </a:p>
        </p:txBody>
      </p:sp>
      <p:sp>
        <p:nvSpPr>
          <p:cNvPr id="3" name="Text Placeholder 2"/>
          <p:cNvSpPr>
            <a:spLocks noGrp="1"/>
          </p:cNvSpPr>
          <p:nvPr>
            <p:ph type="body" idx="1" hasCustomPrompt="1"/>
          </p:nvPr>
        </p:nvSpPr>
        <p:spPr>
          <a:xfrm>
            <a:off x="838800" y="2688867"/>
            <a:ext cx="10047600" cy="1500534"/>
          </a:xfrm>
        </p:spPr>
        <p:txBody>
          <a:bodyPr anchor="t" anchorCtr="0"/>
          <a:lstStyle>
            <a:lvl1pPr marL="0" indent="0">
              <a:buNone/>
              <a:defRPr sz="3400" spc="-150" baseline="0">
                <a:solidFill>
                  <a:schemeClr val="bg1"/>
                </a:solidFill>
              </a:defRPr>
            </a:lvl1pPr>
            <a:lvl2pPr marL="544251" indent="0">
              <a:buNone/>
              <a:defRPr sz="2100">
                <a:solidFill>
                  <a:schemeClr val="tx1">
                    <a:tint val="75000"/>
                  </a:schemeClr>
                </a:solidFill>
              </a:defRPr>
            </a:lvl2pPr>
            <a:lvl3pPr marL="1088502" indent="0">
              <a:buNone/>
              <a:defRPr sz="1900">
                <a:solidFill>
                  <a:schemeClr val="tx1">
                    <a:tint val="75000"/>
                  </a:schemeClr>
                </a:solidFill>
              </a:defRPr>
            </a:lvl3pPr>
            <a:lvl4pPr marL="1632753" indent="0">
              <a:buNone/>
              <a:defRPr sz="1700">
                <a:solidFill>
                  <a:schemeClr val="tx1">
                    <a:tint val="75000"/>
                  </a:schemeClr>
                </a:solidFill>
              </a:defRPr>
            </a:lvl4pPr>
            <a:lvl5pPr marL="2177004" indent="0">
              <a:buNone/>
              <a:defRPr sz="1700">
                <a:solidFill>
                  <a:schemeClr val="tx1">
                    <a:tint val="75000"/>
                  </a:schemeClr>
                </a:solidFill>
              </a:defRPr>
            </a:lvl5pPr>
            <a:lvl6pPr marL="2721254" indent="0">
              <a:buNone/>
              <a:defRPr sz="1700">
                <a:solidFill>
                  <a:schemeClr val="tx1">
                    <a:tint val="75000"/>
                  </a:schemeClr>
                </a:solidFill>
              </a:defRPr>
            </a:lvl6pPr>
            <a:lvl7pPr marL="3265505" indent="0">
              <a:buNone/>
              <a:defRPr sz="1700">
                <a:solidFill>
                  <a:schemeClr val="tx1">
                    <a:tint val="75000"/>
                  </a:schemeClr>
                </a:solidFill>
              </a:defRPr>
            </a:lvl7pPr>
            <a:lvl8pPr marL="3809756" indent="0">
              <a:buNone/>
              <a:defRPr sz="1700">
                <a:solidFill>
                  <a:schemeClr val="tx1">
                    <a:tint val="75000"/>
                  </a:schemeClr>
                </a:solidFill>
              </a:defRPr>
            </a:lvl8pPr>
            <a:lvl9pPr marL="4354007" indent="0">
              <a:buNone/>
              <a:defRPr sz="1700">
                <a:solidFill>
                  <a:schemeClr val="tx1">
                    <a:tint val="75000"/>
                  </a:schemeClr>
                </a:solidFill>
              </a:defRPr>
            </a:lvl9pPr>
          </a:lstStyle>
          <a:p>
            <a:pPr lvl="0"/>
            <a:r>
              <a:rPr lang="en-AU" noProof="0" dirty="0"/>
              <a:t>Click to add subtitle</a:t>
            </a:r>
          </a:p>
        </p:txBody>
      </p:sp>
      <p:sp>
        <p:nvSpPr>
          <p:cNvPr id="4" name="Date Placeholder 3"/>
          <p:cNvSpPr>
            <a:spLocks noGrp="1"/>
          </p:cNvSpPr>
          <p:nvPr>
            <p:ph type="dt" sz="half" idx="10"/>
          </p:nvPr>
        </p:nvSpPr>
        <p:spPr/>
        <p:txBody>
          <a:bodyPr/>
          <a:lstStyle>
            <a:lvl1pPr>
              <a:defRPr>
                <a:solidFill>
                  <a:schemeClr val="bg1"/>
                </a:solidFill>
              </a:defRPr>
            </a:lvl1pPr>
          </a:lstStyle>
          <a:p>
            <a:fld id="{18DF6330-03F8-4D88-A646-B563CDC9AF8D}" type="datetime1">
              <a:rPr lang="en-AU" smtClean="0"/>
              <a:t>17/04/2018</a:t>
            </a:fld>
            <a:endParaRPr lang="en-AU"/>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11"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t>Page</a:t>
            </a:r>
          </a:p>
        </p:txBody>
      </p:sp>
    </p:spTree>
    <p:extLst>
      <p:ext uri="{BB962C8B-B14F-4D97-AF65-F5344CB8AC3E}">
        <p14:creationId xmlns:p14="http://schemas.microsoft.com/office/powerpoint/2010/main" val="197053806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secHead" preserve="1">
  <p:cSld name="Divider_Purple">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8" cy="6859268"/>
          </a:xfrm>
          <a:prstGeom prst="rect">
            <a:avLst/>
          </a:prstGeom>
        </p:spPr>
      </p:pic>
      <p:sp>
        <p:nvSpPr>
          <p:cNvPr id="2" name="Title 1"/>
          <p:cNvSpPr>
            <a:spLocks noGrp="1"/>
          </p:cNvSpPr>
          <p:nvPr>
            <p:ph type="title" hasCustomPrompt="1"/>
          </p:nvPr>
        </p:nvSpPr>
        <p:spPr>
          <a:xfrm>
            <a:off x="838800" y="1629593"/>
            <a:ext cx="10047600" cy="1080121"/>
          </a:xfrm>
        </p:spPr>
        <p:txBody>
          <a:bodyPr anchor="t"/>
          <a:lstStyle>
            <a:lvl1pPr algn="l">
              <a:lnSpc>
                <a:spcPts val="7200"/>
              </a:lnSpc>
              <a:defRPr sz="7200" b="0" cap="none" baseline="0">
                <a:solidFill>
                  <a:schemeClr val="bg1"/>
                </a:solidFill>
              </a:defRPr>
            </a:lvl1pPr>
          </a:lstStyle>
          <a:p>
            <a:r>
              <a:rPr lang="en-AU" noProof="0" dirty="0"/>
              <a:t>Divider page title</a:t>
            </a:r>
          </a:p>
        </p:txBody>
      </p:sp>
      <p:sp>
        <p:nvSpPr>
          <p:cNvPr id="3" name="Text Placeholder 2"/>
          <p:cNvSpPr>
            <a:spLocks noGrp="1"/>
          </p:cNvSpPr>
          <p:nvPr>
            <p:ph type="body" idx="1" hasCustomPrompt="1"/>
          </p:nvPr>
        </p:nvSpPr>
        <p:spPr>
          <a:xfrm>
            <a:off x="838800" y="2688867"/>
            <a:ext cx="10047600" cy="1500534"/>
          </a:xfrm>
        </p:spPr>
        <p:txBody>
          <a:bodyPr anchor="t" anchorCtr="0"/>
          <a:lstStyle>
            <a:lvl1pPr marL="0" indent="0">
              <a:buNone/>
              <a:defRPr sz="3400" spc="-150" baseline="0">
                <a:solidFill>
                  <a:schemeClr val="bg1"/>
                </a:solidFill>
              </a:defRPr>
            </a:lvl1pPr>
            <a:lvl2pPr marL="544251" indent="0">
              <a:buNone/>
              <a:defRPr sz="2100">
                <a:solidFill>
                  <a:schemeClr val="tx1">
                    <a:tint val="75000"/>
                  </a:schemeClr>
                </a:solidFill>
              </a:defRPr>
            </a:lvl2pPr>
            <a:lvl3pPr marL="1088502" indent="0">
              <a:buNone/>
              <a:defRPr sz="1900">
                <a:solidFill>
                  <a:schemeClr val="tx1">
                    <a:tint val="75000"/>
                  </a:schemeClr>
                </a:solidFill>
              </a:defRPr>
            </a:lvl3pPr>
            <a:lvl4pPr marL="1632753" indent="0">
              <a:buNone/>
              <a:defRPr sz="1700">
                <a:solidFill>
                  <a:schemeClr val="tx1">
                    <a:tint val="75000"/>
                  </a:schemeClr>
                </a:solidFill>
              </a:defRPr>
            </a:lvl4pPr>
            <a:lvl5pPr marL="2177004" indent="0">
              <a:buNone/>
              <a:defRPr sz="1700">
                <a:solidFill>
                  <a:schemeClr val="tx1">
                    <a:tint val="75000"/>
                  </a:schemeClr>
                </a:solidFill>
              </a:defRPr>
            </a:lvl5pPr>
            <a:lvl6pPr marL="2721254" indent="0">
              <a:buNone/>
              <a:defRPr sz="1700">
                <a:solidFill>
                  <a:schemeClr val="tx1">
                    <a:tint val="75000"/>
                  </a:schemeClr>
                </a:solidFill>
              </a:defRPr>
            </a:lvl6pPr>
            <a:lvl7pPr marL="3265505" indent="0">
              <a:buNone/>
              <a:defRPr sz="1700">
                <a:solidFill>
                  <a:schemeClr val="tx1">
                    <a:tint val="75000"/>
                  </a:schemeClr>
                </a:solidFill>
              </a:defRPr>
            </a:lvl7pPr>
            <a:lvl8pPr marL="3809756" indent="0">
              <a:buNone/>
              <a:defRPr sz="1700">
                <a:solidFill>
                  <a:schemeClr val="tx1">
                    <a:tint val="75000"/>
                  </a:schemeClr>
                </a:solidFill>
              </a:defRPr>
            </a:lvl8pPr>
            <a:lvl9pPr marL="4354007" indent="0">
              <a:buNone/>
              <a:defRPr sz="1700">
                <a:solidFill>
                  <a:schemeClr val="tx1">
                    <a:tint val="75000"/>
                  </a:schemeClr>
                </a:solidFill>
              </a:defRPr>
            </a:lvl9pPr>
          </a:lstStyle>
          <a:p>
            <a:pPr lvl="0"/>
            <a:r>
              <a:rPr lang="en-AU" noProof="0" dirty="0"/>
              <a:t>Click to add subtitle</a:t>
            </a:r>
          </a:p>
        </p:txBody>
      </p:sp>
      <p:sp>
        <p:nvSpPr>
          <p:cNvPr id="4" name="Date Placeholder 3"/>
          <p:cNvSpPr>
            <a:spLocks noGrp="1"/>
          </p:cNvSpPr>
          <p:nvPr>
            <p:ph type="dt" sz="half" idx="10"/>
          </p:nvPr>
        </p:nvSpPr>
        <p:spPr/>
        <p:txBody>
          <a:bodyPr/>
          <a:lstStyle>
            <a:lvl1pPr>
              <a:defRPr>
                <a:solidFill>
                  <a:schemeClr val="bg1"/>
                </a:solidFill>
              </a:defRPr>
            </a:lvl1pPr>
          </a:lstStyle>
          <a:p>
            <a:fld id="{D0044588-2A83-44A9-A3CC-C3B7B17A5165}" type="datetime1">
              <a:rPr lang="en-AU" smtClean="0"/>
              <a:t>17/04/2018</a:t>
            </a:fld>
            <a:endParaRPr lang="en-AU"/>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12"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marL="0" algn="l" defTabSz="1088502" rtl="0" eaLnBrk="1" latinLnBrk="0" hangingPunct="1">
              <a:defRPr sz="900" kern="1200">
                <a:solidFill>
                  <a:schemeClr val="tx1"/>
                </a:solidFill>
                <a:latin typeface="+mn-lt"/>
                <a:ea typeface="+mn-ea"/>
                <a:cs typeface="+mn-cs"/>
              </a:defRPr>
            </a:lvl1pPr>
            <a:lvl2pPr marL="544251" algn="l" defTabSz="1088502" rtl="0" eaLnBrk="1" latinLnBrk="0" hangingPunct="1">
              <a:defRPr sz="2100" kern="1200">
                <a:solidFill>
                  <a:schemeClr val="tx1"/>
                </a:solidFill>
                <a:latin typeface="+mn-lt"/>
                <a:ea typeface="+mn-ea"/>
                <a:cs typeface="+mn-cs"/>
              </a:defRPr>
            </a:lvl2pPr>
            <a:lvl3pPr marL="1088502" algn="l" defTabSz="1088502" rtl="0" eaLnBrk="1" latinLnBrk="0" hangingPunct="1">
              <a:defRPr sz="2100" kern="1200">
                <a:solidFill>
                  <a:schemeClr val="tx1"/>
                </a:solidFill>
                <a:latin typeface="+mn-lt"/>
                <a:ea typeface="+mn-ea"/>
                <a:cs typeface="+mn-cs"/>
              </a:defRPr>
            </a:lvl3pPr>
            <a:lvl4pPr marL="1632753" algn="l" defTabSz="1088502" rtl="0" eaLnBrk="1" latinLnBrk="0" hangingPunct="1">
              <a:defRPr sz="2100" kern="1200">
                <a:solidFill>
                  <a:schemeClr val="tx1"/>
                </a:solidFill>
                <a:latin typeface="+mn-lt"/>
                <a:ea typeface="+mn-ea"/>
                <a:cs typeface="+mn-cs"/>
              </a:defRPr>
            </a:lvl4pPr>
            <a:lvl5pPr marL="2177004" algn="l" defTabSz="1088502" rtl="0" eaLnBrk="1" latinLnBrk="0" hangingPunct="1">
              <a:defRPr sz="2100" kern="1200">
                <a:solidFill>
                  <a:schemeClr val="tx1"/>
                </a:solidFill>
                <a:latin typeface="+mn-lt"/>
                <a:ea typeface="+mn-ea"/>
                <a:cs typeface="+mn-cs"/>
              </a:defRPr>
            </a:lvl5pPr>
            <a:lvl6pPr marL="2721254" algn="l" defTabSz="1088502" rtl="0" eaLnBrk="1" latinLnBrk="0" hangingPunct="1">
              <a:defRPr sz="2100" kern="1200">
                <a:solidFill>
                  <a:schemeClr val="tx1"/>
                </a:solidFill>
                <a:latin typeface="+mn-lt"/>
                <a:ea typeface="+mn-ea"/>
                <a:cs typeface="+mn-cs"/>
              </a:defRPr>
            </a:lvl6pPr>
            <a:lvl7pPr marL="3265505" algn="l" defTabSz="1088502" rtl="0" eaLnBrk="1" latinLnBrk="0" hangingPunct="1">
              <a:defRPr sz="2100" kern="1200">
                <a:solidFill>
                  <a:schemeClr val="tx1"/>
                </a:solidFill>
                <a:latin typeface="+mn-lt"/>
                <a:ea typeface="+mn-ea"/>
                <a:cs typeface="+mn-cs"/>
              </a:defRPr>
            </a:lvl7pPr>
            <a:lvl8pPr marL="3809756" algn="l" defTabSz="1088502" rtl="0" eaLnBrk="1" latinLnBrk="0" hangingPunct="1">
              <a:defRPr sz="2100" kern="1200">
                <a:solidFill>
                  <a:schemeClr val="tx1"/>
                </a:solidFill>
                <a:latin typeface="+mn-lt"/>
                <a:ea typeface="+mn-ea"/>
                <a:cs typeface="+mn-cs"/>
              </a:defRPr>
            </a:lvl8pPr>
            <a:lvl9pPr marL="4354007" algn="l" defTabSz="1088502" rtl="0" eaLnBrk="1" latinLnBrk="0" hangingPunct="1">
              <a:defRPr sz="2100" kern="1200">
                <a:solidFill>
                  <a:schemeClr val="tx1"/>
                </a:solidFill>
                <a:latin typeface="+mn-lt"/>
                <a:ea typeface="+mn-ea"/>
                <a:cs typeface="+mn-cs"/>
              </a:defRPr>
            </a:lvl9pPr>
          </a:lstStyle>
          <a:p>
            <a:r>
              <a:rPr lang="en-AU" sz="800" spc="-30" baseline="0" dirty="0">
                <a:solidFill>
                  <a:schemeClr val="bg1"/>
                </a:solidFill>
              </a:rPr>
              <a:t>Page</a:t>
            </a:r>
          </a:p>
        </p:txBody>
      </p:sp>
    </p:spTree>
    <p:extLst>
      <p:ext uri="{BB962C8B-B14F-4D97-AF65-F5344CB8AC3E}">
        <p14:creationId xmlns:p14="http://schemas.microsoft.com/office/powerpoint/2010/main" val="47695880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secHead" preserve="1">
  <p:cSld name="Divider_Red">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7" cy="6859267"/>
          </a:xfrm>
          <a:prstGeom prst="rect">
            <a:avLst/>
          </a:prstGeom>
        </p:spPr>
      </p:pic>
      <p:sp>
        <p:nvSpPr>
          <p:cNvPr id="2" name="Title 1"/>
          <p:cNvSpPr>
            <a:spLocks noGrp="1"/>
          </p:cNvSpPr>
          <p:nvPr>
            <p:ph type="title" hasCustomPrompt="1"/>
          </p:nvPr>
        </p:nvSpPr>
        <p:spPr>
          <a:xfrm>
            <a:off x="838800" y="1629593"/>
            <a:ext cx="10047600" cy="1080121"/>
          </a:xfrm>
        </p:spPr>
        <p:txBody>
          <a:bodyPr anchor="t"/>
          <a:lstStyle>
            <a:lvl1pPr algn="l">
              <a:lnSpc>
                <a:spcPts val="7200"/>
              </a:lnSpc>
              <a:defRPr sz="7200" b="0" cap="none" baseline="0">
                <a:solidFill>
                  <a:schemeClr val="bg1"/>
                </a:solidFill>
              </a:defRPr>
            </a:lvl1pPr>
          </a:lstStyle>
          <a:p>
            <a:r>
              <a:rPr lang="en-AU" noProof="0" dirty="0"/>
              <a:t>Divider page title</a:t>
            </a:r>
          </a:p>
        </p:txBody>
      </p:sp>
      <p:sp>
        <p:nvSpPr>
          <p:cNvPr id="3" name="Text Placeholder 2"/>
          <p:cNvSpPr>
            <a:spLocks noGrp="1"/>
          </p:cNvSpPr>
          <p:nvPr>
            <p:ph type="body" idx="1" hasCustomPrompt="1"/>
          </p:nvPr>
        </p:nvSpPr>
        <p:spPr>
          <a:xfrm>
            <a:off x="838800" y="2688867"/>
            <a:ext cx="10047600" cy="1500534"/>
          </a:xfrm>
        </p:spPr>
        <p:txBody>
          <a:bodyPr anchor="t" anchorCtr="0"/>
          <a:lstStyle>
            <a:lvl1pPr marL="0" indent="0">
              <a:buNone/>
              <a:defRPr sz="3400" spc="-150" baseline="0">
                <a:solidFill>
                  <a:schemeClr val="bg1"/>
                </a:solidFill>
              </a:defRPr>
            </a:lvl1pPr>
            <a:lvl2pPr marL="544251" indent="0">
              <a:buNone/>
              <a:defRPr sz="2100">
                <a:solidFill>
                  <a:schemeClr val="tx1">
                    <a:tint val="75000"/>
                  </a:schemeClr>
                </a:solidFill>
              </a:defRPr>
            </a:lvl2pPr>
            <a:lvl3pPr marL="1088502" indent="0">
              <a:buNone/>
              <a:defRPr sz="1900">
                <a:solidFill>
                  <a:schemeClr val="tx1">
                    <a:tint val="75000"/>
                  </a:schemeClr>
                </a:solidFill>
              </a:defRPr>
            </a:lvl3pPr>
            <a:lvl4pPr marL="1632753" indent="0">
              <a:buNone/>
              <a:defRPr sz="1700">
                <a:solidFill>
                  <a:schemeClr val="tx1">
                    <a:tint val="75000"/>
                  </a:schemeClr>
                </a:solidFill>
              </a:defRPr>
            </a:lvl4pPr>
            <a:lvl5pPr marL="2177004" indent="0">
              <a:buNone/>
              <a:defRPr sz="1700">
                <a:solidFill>
                  <a:schemeClr val="tx1">
                    <a:tint val="75000"/>
                  </a:schemeClr>
                </a:solidFill>
              </a:defRPr>
            </a:lvl5pPr>
            <a:lvl6pPr marL="2721254" indent="0">
              <a:buNone/>
              <a:defRPr sz="1700">
                <a:solidFill>
                  <a:schemeClr val="tx1">
                    <a:tint val="75000"/>
                  </a:schemeClr>
                </a:solidFill>
              </a:defRPr>
            </a:lvl6pPr>
            <a:lvl7pPr marL="3265505" indent="0">
              <a:buNone/>
              <a:defRPr sz="1700">
                <a:solidFill>
                  <a:schemeClr val="tx1">
                    <a:tint val="75000"/>
                  </a:schemeClr>
                </a:solidFill>
              </a:defRPr>
            </a:lvl7pPr>
            <a:lvl8pPr marL="3809756" indent="0">
              <a:buNone/>
              <a:defRPr sz="1700">
                <a:solidFill>
                  <a:schemeClr val="tx1">
                    <a:tint val="75000"/>
                  </a:schemeClr>
                </a:solidFill>
              </a:defRPr>
            </a:lvl8pPr>
            <a:lvl9pPr marL="4354007" indent="0">
              <a:buNone/>
              <a:defRPr sz="1700">
                <a:solidFill>
                  <a:schemeClr val="tx1">
                    <a:tint val="75000"/>
                  </a:schemeClr>
                </a:solidFill>
              </a:defRPr>
            </a:lvl9pPr>
          </a:lstStyle>
          <a:p>
            <a:pPr lvl="0"/>
            <a:r>
              <a:rPr lang="en-AU" noProof="0" dirty="0"/>
              <a:t>Click to add subtitle</a:t>
            </a:r>
          </a:p>
        </p:txBody>
      </p:sp>
      <p:sp>
        <p:nvSpPr>
          <p:cNvPr id="4" name="Date Placeholder 3"/>
          <p:cNvSpPr>
            <a:spLocks noGrp="1"/>
          </p:cNvSpPr>
          <p:nvPr>
            <p:ph type="dt" sz="half" idx="10"/>
          </p:nvPr>
        </p:nvSpPr>
        <p:spPr/>
        <p:txBody>
          <a:bodyPr/>
          <a:lstStyle>
            <a:lvl1pPr>
              <a:defRPr>
                <a:solidFill>
                  <a:schemeClr val="bg1"/>
                </a:solidFill>
              </a:defRPr>
            </a:lvl1pPr>
          </a:lstStyle>
          <a:p>
            <a:fld id="{41D22EE6-4B31-412E-8723-91D4ADC54A19}" type="datetime1">
              <a:rPr lang="en-AU" smtClean="0"/>
              <a:t>17/04/2018</a:t>
            </a:fld>
            <a:endParaRPr lang="en-AU"/>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11"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t>Page</a:t>
            </a:r>
          </a:p>
        </p:txBody>
      </p:sp>
    </p:spTree>
    <p:extLst>
      <p:ext uri="{BB962C8B-B14F-4D97-AF65-F5344CB8AC3E}">
        <p14:creationId xmlns:p14="http://schemas.microsoft.com/office/powerpoint/2010/main" val="106090472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secHead" preserve="1">
  <p:cSld name="Divider_Orange">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4" y="793"/>
            <a:ext cx="12188155" cy="6859267"/>
          </a:xfrm>
          <a:prstGeom prst="rect">
            <a:avLst/>
          </a:prstGeom>
        </p:spPr>
      </p:pic>
      <p:sp>
        <p:nvSpPr>
          <p:cNvPr id="2" name="Title 1"/>
          <p:cNvSpPr>
            <a:spLocks noGrp="1"/>
          </p:cNvSpPr>
          <p:nvPr>
            <p:ph type="title" hasCustomPrompt="1"/>
          </p:nvPr>
        </p:nvSpPr>
        <p:spPr>
          <a:xfrm>
            <a:off x="838800" y="1629593"/>
            <a:ext cx="10047600" cy="1080121"/>
          </a:xfrm>
        </p:spPr>
        <p:txBody>
          <a:bodyPr anchor="t"/>
          <a:lstStyle>
            <a:lvl1pPr algn="l">
              <a:lnSpc>
                <a:spcPts val="7200"/>
              </a:lnSpc>
              <a:defRPr sz="7200" b="0" cap="none" baseline="0">
                <a:solidFill>
                  <a:schemeClr val="bg1"/>
                </a:solidFill>
              </a:defRPr>
            </a:lvl1pPr>
          </a:lstStyle>
          <a:p>
            <a:r>
              <a:rPr lang="en-AU" noProof="0" dirty="0"/>
              <a:t>Divider page title</a:t>
            </a:r>
          </a:p>
        </p:txBody>
      </p:sp>
      <p:sp>
        <p:nvSpPr>
          <p:cNvPr id="3" name="Text Placeholder 2"/>
          <p:cNvSpPr>
            <a:spLocks noGrp="1"/>
          </p:cNvSpPr>
          <p:nvPr>
            <p:ph type="body" idx="1" hasCustomPrompt="1"/>
          </p:nvPr>
        </p:nvSpPr>
        <p:spPr>
          <a:xfrm>
            <a:off x="838800" y="2688867"/>
            <a:ext cx="10047600" cy="1500534"/>
          </a:xfrm>
        </p:spPr>
        <p:txBody>
          <a:bodyPr anchor="t" anchorCtr="0"/>
          <a:lstStyle>
            <a:lvl1pPr marL="0" indent="0">
              <a:buNone/>
              <a:defRPr sz="3400" spc="-150" baseline="0">
                <a:solidFill>
                  <a:schemeClr val="bg1"/>
                </a:solidFill>
              </a:defRPr>
            </a:lvl1pPr>
            <a:lvl2pPr marL="544251" indent="0">
              <a:buNone/>
              <a:defRPr sz="2100">
                <a:solidFill>
                  <a:schemeClr val="tx1">
                    <a:tint val="75000"/>
                  </a:schemeClr>
                </a:solidFill>
              </a:defRPr>
            </a:lvl2pPr>
            <a:lvl3pPr marL="1088502" indent="0">
              <a:buNone/>
              <a:defRPr sz="1900">
                <a:solidFill>
                  <a:schemeClr val="tx1">
                    <a:tint val="75000"/>
                  </a:schemeClr>
                </a:solidFill>
              </a:defRPr>
            </a:lvl3pPr>
            <a:lvl4pPr marL="1632753" indent="0">
              <a:buNone/>
              <a:defRPr sz="1700">
                <a:solidFill>
                  <a:schemeClr val="tx1">
                    <a:tint val="75000"/>
                  </a:schemeClr>
                </a:solidFill>
              </a:defRPr>
            </a:lvl4pPr>
            <a:lvl5pPr marL="2177004" indent="0">
              <a:buNone/>
              <a:defRPr sz="1700">
                <a:solidFill>
                  <a:schemeClr val="tx1">
                    <a:tint val="75000"/>
                  </a:schemeClr>
                </a:solidFill>
              </a:defRPr>
            </a:lvl5pPr>
            <a:lvl6pPr marL="2721254" indent="0">
              <a:buNone/>
              <a:defRPr sz="1700">
                <a:solidFill>
                  <a:schemeClr val="tx1">
                    <a:tint val="75000"/>
                  </a:schemeClr>
                </a:solidFill>
              </a:defRPr>
            </a:lvl6pPr>
            <a:lvl7pPr marL="3265505" indent="0">
              <a:buNone/>
              <a:defRPr sz="1700">
                <a:solidFill>
                  <a:schemeClr val="tx1">
                    <a:tint val="75000"/>
                  </a:schemeClr>
                </a:solidFill>
              </a:defRPr>
            </a:lvl7pPr>
            <a:lvl8pPr marL="3809756" indent="0">
              <a:buNone/>
              <a:defRPr sz="1700">
                <a:solidFill>
                  <a:schemeClr val="tx1">
                    <a:tint val="75000"/>
                  </a:schemeClr>
                </a:solidFill>
              </a:defRPr>
            </a:lvl8pPr>
            <a:lvl9pPr marL="4354007" indent="0">
              <a:buNone/>
              <a:defRPr sz="1700">
                <a:solidFill>
                  <a:schemeClr val="tx1">
                    <a:tint val="75000"/>
                  </a:schemeClr>
                </a:solidFill>
              </a:defRPr>
            </a:lvl9pPr>
          </a:lstStyle>
          <a:p>
            <a:pPr lvl="0"/>
            <a:r>
              <a:rPr lang="en-AU" noProof="0" dirty="0"/>
              <a:t>Click to add subtitle</a:t>
            </a:r>
          </a:p>
        </p:txBody>
      </p:sp>
      <p:sp>
        <p:nvSpPr>
          <p:cNvPr id="4" name="Date Placeholder 3"/>
          <p:cNvSpPr>
            <a:spLocks noGrp="1"/>
          </p:cNvSpPr>
          <p:nvPr>
            <p:ph type="dt" sz="half" idx="10"/>
          </p:nvPr>
        </p:nvSpPr>
        <p:spPr/>
        <p:txBody>
          <a:bodyPr/>
          <a:lstStyle>
            <a:lvl1pPr>
              <a:defRPr>
                <a:solidFill>
                  <a:schemeClr val="bg1"/>
                </a:solidFill>
              </a:defRPr>
            </a:lvl1pPr>
          </a:lstStyle>
          <a:p>
            <a:fld id="{DA261D82-8DC8-458B-8902-24081A8340A2}" type="datetime1">
              <a:rPr lang="en-AU" smtClean="0"/>
              <a:t>17/04/2018</a:t>
            </a:fld>
            <a:endParaRPr lang="en-AU"/>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11"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t>Page</a:t>
            </a:r>
          </a:p>
        </p:txBody>
      </p:sp>
    </p:spTree>
    <p:extLst>
      <p:ext uri="{BB962C8B-B14F-4D97-AF65-F5344CB8AC3E}">
        <p14:creationId xmlns:p14="http://schemas.microsoft.com/office/powerpoint/2010/main" val="368079432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secHead" preserve="1">
  <p:cSld name="Divider_Lime">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9" cy="6859269"/>
          </a:xfrm>
          <a:prstGeom prst="rect">
            <a:avLst/>
          </a:prstGeom>
        </p:spPr>
      </p:pic>
      <p:sp>
        <p:nvSpPr>
          <p:cNvPr id="2" name="Title 1"/>
          <p:cNvSpPr>
            <a:spLocks noGrp="1"/>
          </p:cNvSpPr>
          <p:nvPr>
            <p:ph type="title" hasCustomPrompt="1"/>
          </p:nvPr>
        </p:nvSpPr>
        <p:spPr>
          <a:xfrm>
            <a:off x="838800" y="1629593"/>
            <a:ext cx="10047600" cy="1080121"/>
          </a:xfrm>
        </p:spPr>
        <p:txBody>
          <a:bodyPr anchor="t"/>
          <a:lstStyle>
            <a:lvl1pPr algn="l">
              <a:lnSpc>
                <a:spcPts val="7200"/>
              </a:lnSpc>
              <a:defRPr sz="7200" b="0" cap="none" baseline="0">
                <a:solidFill>
                  <a:schemeClr val="tx1"/>
                </a:solidFill>
              </a:defRPr>
            </a:lvl1pPr>
          </a:lstStyle>
          <a:p>
            <a:r>
              <a:rPr lang="en-AU" noProof="0" dirty="0"/>
              <a:t>Divider page title</a:t>
            </a:r>
          </a:p>
        </p:txBody>
      </p:sp>
      <p:sp>
        <p:nvSpPr>
          <p:cNvPr id="3" name="Text Placeholder 2"/>
          <p:cNvSpPr>
            <a:spLocks noGrp="1"/>
          </p:cNvSpPr>
          <p:nvPr>
            <p:ph type="body" idx="1" hasCustomPrompt="1"/>
          </p:nvPr>
        </p:nvSpPr>
        <p:spPr>
          <a:xfrm>
            <a:off x="838800" y="2688867"/>
            <a:ext cx="10047600" cy="1500534"/>
          </a:xfrm>
        </p:spPr>
        <p:txBody>
          <a:bodyPr anchor="t" anchorCtr="0"/>
          <a:lstStyle>
            <a:lvl1pPr marL="0" indent="0">
              <a:buNone/>
              <a:defRPr sz="3400" spc="-150" baseline="0">
                <a:solidFill>
                  <a:schemeClr val="tx1"/>
                </a:solidFill>
              </a:defRPr>
            </a:lvl1pPr>
            <a:lvl2pPr marL="544251" indent="0">
              <a:buNone/>
              <a:defRPr sz="2100">
                <a:solidFill>
                  <a:schemeClr val="tx1">
                    <a:tint val="75000"/>
                  </a:schemeClr>
                </a:solidFill>
              </a:defRPr>
            </a:lvl2pPr>
            <a:lvl3pPr marL="1088502" indent="0">
              <a:buNone/>
              <a:defRPr sz="1900">
                <a:solidFill>
                  <a:schemeClr val="tx1">
                    <a:tint val="75000"/>
                  </a:schemeClr>
                </a:solidFill>
              </a:defRPr>
            </a:lvl3pPr>
            <a:lvl4pPr marL="1632753" indent="0">
              <a:buNone/>
              <a:defRPr sz="1700">
                <a:solidFill>
                  <a:schemeClr val="tx1">
                    <a:tint val="75000"/>
                  </a:schemeClr>
                </a:solidFill>
              </a:defRPr>
            </a:lvl4pPr>
            <a:lvl5pPr marL="2177004" indent="0">
              <a:buNone/>
              <a:defRPr sz="1700">
                <a:solidFill>
                  <a:schemeClr val="tx1">
                    <a:tint val="75000"/>
                  </a:schemeClr>
                </a:solidFill>
              </a:defRPr>
            </a:lvl5pPr>
            <a:lvl6pPr marL="2721254" indent="0">
              <a:buNone/>
              <a:defRPr sz="1700">
                <a:solidFill>
                  <a:schemeClr val="tx1">
                    <a:tint val="75000"/>
                  </a:schemeClr>
                </a:solidFill>
              </a:defRPr>
            </a:lvl6pPr>
            <a:lvl7pPr marL="3265505" indent="0">
              <a:buNone/>
              <a:defRPr sz="1700">
                <a:solidFill>
                  <a:schemeClr val="tx1">
                    <a:tint val="75000"/>
                  </a:schemeClr>
                </a:solidFill>
              </a:defRPr>
            </a:lvl7pPr>
            <a:lvl8pPr marL="3809756" indent="0">
              <a:buNone/>
              <a:defRPr sz="1700">
                <a:solidFill>
                  <a:schemeClr val="tx1">
                    <a:tint val="75000"/>
                  </a:schemeClr>
                </a:solidFill>
              </a:defRPr>
            </a:lvl8pPr>
            <a:lvl9pPr marL="4354007" indent="0">
              <a:buNone/>
              <a:defRPr sz="1700">
                <a:solidFill>
                  <a:schemeClr val="tx1">
                    <a:tint val="75000"/>
                  </a:schemeClr>
                </a:solidFill>
              </a:defRPr>
            </a:lvl9pPr>
          </a:lstStyle>
          <a:p>
            <a:pPr lvl="0"/>
            <a:r>
              <a:rPr lang="en-AU" noProof="0" dirty="0"/>
              <a:t>Click to add subtitle</a:t>
            </a:r>
          </a:p>
        </p:txBody>
      </p:sp>
      <p:sp>
        <p:nvSpPr>
          <p:cNvPr id="4" name="Date Placeholder 3"/>
          <p:cNvSpPr>
            <a:spLocks noGrp="1"/>
          </p:cNvSpPr>
          <p:nvPr>
            <p:ph type="dt" sz="half" idx="10"/>
          </p:nvPr>
        </p:nvSpPr>
        <p:spPr/>
        <p:txBody>
          <a:bodyPr/>
          <a:lstStyle/>
          <a:p>
            <a:fld id="{420BB56F-B44B-46AA-97B1-CA041AECB16C}" type="datetime1">
              <a:rPr lang="en-AU" smtClean="0"/>
              <a:t>17/04/2018</a:t>
            </a:fld>
            <a:endParaRPr lang="en-AU"/>
          </a:p>
        </p:txBody>
      </p:sp>
      <p:sp>
        <p:nvSpPr>
          <p:cNvPr id="6" name="Slide Number Placeholder 5"/>
          <p:cNvSpPr>
            <a:spLocks noGrp="1"/>
          </p:cNvSpPr>
          <p:nvPr>
            <p:ph type="sldNum" sz="quarter" idx="12"/>
          </p:nvPr>
        </p:nvSpPr>
        <p:spPr/>
        <p:txBody>
          <a:bodyPr/>
          <a:lstStyle/>
          <a:p>
            <a:fld id="{1DEBBDC7-4A1B-43E6-8DA6-58148E08E8A6}" type="slidenum">
              <a:rPr lang="en-AU" smtClean="0"/>
              <a:t>‹#›</a:t>
            </a:fld>
            <a:endParaRPr lang="en-AU" dirty="0"/>
          </a:p>
        </p:txBody>
      </p:sp>
      <p:sp>
        <p:nvSpPr>
          <p:cNvPr id="11"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marL="0" algn="l" defTabSz="1088502" rtl="0" eaLnBrk="1" latinLnBrk="0" hangingPunct="1">
              <a:defRPr sz="900" kern="1200">
                <a:solidFill>
                  <a:schemeClr val="tx1"/>
                </a:solidFill>
                <a:latin typeface="+mn-lt"/>
                <a:ea typeface="+mn-ea"/>
                <a:cs typeface="+mn-cs"/>
              </a:defRPr>
            </a:lvl1pPr>
            <a:lvl2pPr marL="544251" algn="l" defTabSz="1088502" rtl="0" eaLnBrk="1" latinLnBrk="0" hangingPunct="1">
              <a:defRPr sz="2100" kern="1200">
                <a:solidFill>
                  <a:schemeClr val="tx1"/>
                </a:solidFill>
                <a:latin typeface="+mn-lt"/>
                <a:ea typeface="+mn-ea"/>
                <a:cs typeface="+mn-cs"/>
              </a:defRPr>
            </a:lvl2pPr>
            <a:lvl3pPr marL="1088502" algn="l" defTabSz="1088502" rtl="0" eaLnBrk="1" latinLnBrk="0" hangingPunct="1">
              <a:defRPr sz="2100" kern="1200">
                <a:solidFill>
                  <a:schemeClr val="tx1"/>
                </a:solidFill>
                <a:latin typeface="+mn-lt"/>
                <a:ea typeface="+mn-ea"/>
                <a:cs typeface="+mn-cs"/>
              </a:defRPr>
            </a:lvl3pPr>
            <a:lvl4pPr marL="1632753" algn="l" defTabSz="1088502" rtl="0" eaLnBrk="1" latinLnBrk="0" hangingPunct="1">
              <a:defRPr sz="2100" kern="1200">
                <a:solidFill>
                  <a:schemeClr val="tx1"/>
                </a:solidFill>
                <a:latin typeface="+mn-lt"/>
                <a:ea typeface="+mn-ea"/>
                <a:cs typeface="+mn-cs"/>
              </a:defRPr>
            </a:lvl4pPr>
            <a:lvl5pPr marL="2177004" algn="l" defTabSz="1088502" rtl="0" eaLnBrk="1" latinLnBrk="0" hangingPunct="1">
              <a:defRPr sz="2100" kern="1200">
                <a:solidFill>
                  <a:schemeClr val="tx1"/>
                </a:solidFill>
                <a:latin typeface="+mn-lt"/>
                <a:ea typeface="+mn-ea"/>
                <a:cs typeface="+mn-cs"/>
              </a:defRPr>
            </a:lvl5pPr>
            <a:lvl6pPr marL="2721254" algn="l" defTabSz="1088502" rtl="0" eaLnBrk="1" latinLnBrk="0" hangingPunct="1">
              <a:defRPr sz="2100" kern="1200">
                <a:solidFill>
                  <a:schemeClr val="tx1"/>
                </a:solidFill>
                <a:latin typeface="+mn-lt"/>
                <a:ea typeface="+mn-ea"/>
                <a:cs typeface="+mn-cs"/>
              </a:defRPr>
            </a:lvl6pPr>
            <a:lvl7pPr marL="3265505" algn="l" defTabSz="1088502" rtl="0" eaLnBrk="1" latinLnBrk="0" hangingPunct="1">
              <a:defRPr sz="2100" kern="1200">
                <a:solidFill>
                  <a:schemeClr val="tx1"/>
                </a:solidFill>
                <a:latin typeface="+mn-lt"/>
                <a:ea typeface="+mn-ea"/>
                <a:cs typeface="+mn-cs"/>
              </a:defRPr>
            </a:lvl7pPr>
            <a:lvl8pPr marL="3809756" algn="l" defTabSz="1088502" rtl="0" eaLnBrk="1" latinLnBrk="0" hangingPunct="1">
              <a:defRPr sz="2100" kern="1200">
                <a:solidFill>
                  <a:schemeClr val="tx1"/>
                </a:solidFill>
                <a:latin typeface="+mn-lt"/>
                <a:ea typeface="+mn-ea"/>
                <a:cs typeface="+mn-cs"/>
              </a:defRPr>
            </a:lvl8pPr>
            <a:lvl9pPr marL="4354007" algn="l" defTabSz="1088502" rtl="0" eaLnBrk="1" latinLnBrk="0" hangingPunct="1">
              <a:defRPr sz="2100" kern="1200">
                <a:solidFill>
                  <a:schemeClr val="tx1"/>
                </a:solidFill>
                <a:latin typeface="+mn-lt"/>
                <a:ea typeface="+mn-ea"/>
                <a:cs typeface="+mn-cs"/>
              </a:defRPr>
            </a:lvl9pPr>
          </a:lstStyle>
          <a:p>
            <a:r>
              <a:rPr lang="en-AU" sz="800" spc="-30" baseline="0" dirty="0"/>
              <a:t>Page</a:t>
            </a:r>
          </a:p>
        </p:txBody>
      </p:sp>
    </p:spTree>
    <p:extLst>
      <p:ext uri="{BB962C8B-B14F-4D97-AF65-F5344CB8AC3E}">
        <p14:creationId xmlns:p14="http://schemas.microsoft.com/office/powerpoint/2010/main" val="38874756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Title_Green">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67408"/>
          </a:xfrm>
          <a:prstGeom prst="rect">
            <a:avLst/>
          </a:prstGeom>
        </p:spPr>
      </p:pic>
      <p:sp>
        <p:nvSpPr>
          <p:cNvPr id="2" name="Title 1"/>
          <p:cNvSpPr>
            <a:spLocks noGrp="1"/>
          </p:cNvSpPr>
          <p:nvPr>
            <p:ph type="ctrTitle" hasCustomPrompt="1"/>
          </p:nvPr>
        </p:nvSpPr>
        <p:spPr>
          <a:xfrm>
            <a:off x="838801" y="1609201"/>
            <a:ext cx="7056606" cy="3115199"/>
          </a:xfrm>
        </p:spPr>
        <p:txBody>
          <a:bodyPr anchor="t" anchorCtr="0"/>
          <a:lstStyle>
            <a:lvl1pPr>
              <a:lnSpc>
                <a:spcPts val="7200"/>
              </a:lnSpc>
              <a:defRPr sz="7200" baseline="0">
                <a:solidFill>
                  <a:schemeClr val="bg1"/>
                </a:solidFill>
              </a:defRPr>
            </a:lvl1pPr>
          </a:lstStyle>
          <a:p>
            <a:r>
              <a:rPr lang="en-AU" noProof="0" dirty="0"/>
              <a:t>Click to add presentation title</a:t>
            </a:r>
          </a:p>
        </p:txBody>
      </p:sp>
      <p:sp>
        <p:nvSpPr>
          <p:cNvPr id="3" name="Subtitle 2"/>
          <p:cNvSpPr>
            <a:spLocks noGrp="1"/>
          </p:cNvSpPr>
          <p:nvPr>
            <p:ph type="subTitle" idx="1" hasCustomPrompt="1"/>
          </p:nvPr>
        </p:nvSpPr>
        <p:spPr>
          <a:xfrm>
            <a:off x="838801" y="5463110"/>
            <a:ext cx="7056606" cy="1008112"/>
          </a:xfrm>
        </p:spPr>
        <p:txBody>
          <a:bodyPr/>
          <a:lstStyle>
            <a:lvl1pPr marL="0" indent="0" algn="l">
              <a:spcBef>
                <a:spcPts val="0"/>
              </a:spcBef>
              <a:buNone/>
              <a:defRPr sz="3000" spc="-150" baseline="0">
                <a:solidFill>
                  <a:schemeClr val="bg1"/>
                </a:solidFill>
              </a:defRPr>
            </a:lvl1pPr>
            <a:lvl2pPr marL="544251" indent="0" algn="ctr">
              <a:buNone/>
              <a:defRPr>
                <a:solidFill>
                  <a:schemeClr val="tx1">
                    <a:tint val="75000"/>
                  </a:schemeClr>
                </a:solidFill>
              </a:defRPr>
            </a:lvl2pPr>
            <a:lvl3pPr marL="1088502" indent="0" algn="ctr">
              <a:buNone/>
              <a:defRPr>
                <a:solidFill>
                  <a:schemeClr val="tx1">
                    <a:tint val="75000"/>
                  </a:schemeClr>
                </a:solidFill>
              </a:defRPr>
            </a:lvl3pPr>
            <a:lvl4pPr marL="1632753" indent="0" algn="ctr">
              <a:buNone/>
              <a:defRPr>
                <a:solidFill>
                  <a:schemeClr val="tx1">
                    <a:tint val="75000"/>
                  </a:schemeClr>
                </a:solidFill>
              </a:defRPr>
            </a:lvl4pPr>
            <a:lvl5pPr marL="2177004" indent="0" algn="ctr">
              <a:buNone/>
              <a:defRPr>
                <a:solidFill>
                  <a:schemeClr val="tx1">
                    <a:tint val="75000"/>
                  </a:schemeClr>
                </a:solidFill>
              </a:defRPr>
            </a:lvl5pPr>
            <a:lvl6pPr marL="2721254" indent="0" algn="ctr">
              <a:buNone/>
              <a:defRPr>
                <a:solidFill>
                  <a:schemeClr val="tx1">
                    <a:tint val="75000"/>
                  </a:schemeClr>
                </a:solidFill>
              </a:defRPr>
            </a:lvl6pPr>
            <a:lvl7pPr marL="3265505" indent="0" algn="ctr">
              <a:buNone/>
              <a:defRPr>
                <a:solidFill>
                  <a:schemeClr val="tx1">
                    <a:tint val="75000"/>
                  </a:schemeClr>
                </a:solidFill>
              </a:defRPr>
            </a:lvl7pPr>
            <a:lvl8pPr marL="3809756" indent="0" algn="ctr">
              <a:buNone/>
              <a:defRPr>
                <a:solidFill>
                  <a:schemeClr val="tx1">
                    <a:tint val="75000"/>
                  </a:schemeClr>
                </a:solidFill>
              </a:defRPr>
            </a:lvl8pPr>
            <a:lvl9pPr marL="4354007" indent="0" algn="ctr">
              <a:buNone/>
              <a:defRPr>
                <a:solidFill>
                  <a:schemeClr val="tx1">
                    <a:tint val="75000"/>
                  </a:schemeClr>
                </a:solidFill>
              </a:defRPr>
            </a:lvl9pPr>
          </a:lstStyle>
          <a:p>
            <a:r>
              <a:rPr lang="en-AU" noProof="0" dirty="0"/>
              <a:t>Click to add subtitle</a:t>
            </a:r>
          </a:p>
        </p:txBody>
      </p:sp>
    </p:spTree>
    <p:extLst>
      <p:ext uri="{BB962C8B-B14F-4D97-AF65-F5344CB8AC3E}">
        <p14:creationId xmlns:p14="http://schemas.microsoft.com/office/powerpoint/2010/main" val="329284332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Impact Slide_Cyan">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8" cy="6859269"/>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bg1"/>
                </a:solidFill>
              </a:defRPr>
            </a:lvl1pPr>
          </a:lstStyle>
          <a:p>
            <a:r>
              <a:rPr lang="en-AU" noProof="0" dirty="0"/>
              <a:t>Impact slide</a:t>
            </a:r>
          </a:p>
        </p:txBody>
      </p:sp>
      <p:sp>
        <p:nvSpPr>
          <p:cNvPr id="4" name="Date Placeholder 3"/>
          <p:cNvSpPr>
            <a:spLocks noGrp="1"/>
          </p:cNvSpPr>
          <p:nvPr>
            <p:ph type="dt" sz="half" idx="10"/>
          </p:nvPr>
        </p:nvSpPr>
        <p:spPr/>
        <p:txBody>
          <a:bodyPr/>
          <a:lstStyle>
            <a:lvl1pPr>
              <a:defRPr>
                <a:solidFill>
                  <a:schemeClr val="bg1"/>
                </a:solidFill>
              </a:defRPr>
            </a:lvl1pPr>
          </a:lstStyle>
          <a:p>
            <a:fld id="{1695342B-6DF4-46BE-B3B0-0C35B6698BA5}" type="datetime1">
              <a:rPr lang="en-AU" smtClean="0"/>
              <a:t>17/04/2018</a:t>
            </a:fld>
            <a:endParaRPr lang="en-AU"/>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t>Page</a:t>
            </a:r>
          </a:p>
        </p:txBody>
      </p:sp>
    </p:spTree>
    <p:extLst>
      <p:ext uri="{BB962C8B-B14F-4D97-AF65-F5344CB8AC3E}">
        <p14:creationId xmlns:p14="http://schemas.microsoft.com/office/powerpoint/2010/main" val="2842465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Impact Slide_Green">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7" cy="6859268"/>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bg1"/>
                </a:solidFill>
              </a:defRPr>
            </a:lvl1pPr>
          </a:lstStyle>
          <a:p>
            <a:r>
              <a:rPr lang="en-AU" noProof="0" dirty="0"/>
              <a:t>Impact slide</a:t>
            </a:r>
          </a:p>
        </p:txBody>
      </p:sp>
      <p:sp>
        <p:nvSpPr>
          <p:cNvPr id="4" name="Date Placeholder 3"/>
          <p:cNvSpPr>
            <a:spLocks noGrp="1"/>
          </p:cNvSpPr>
          <p:nvPr>
            <p:ph type="dt" sz="half" idx="10"/>
          </p:nvPr>
        </p:nvSpPr>
        <p:spPr/>
        <p:txBody>
          <a:bodyPr/>
          <a:lstStyle>
            <a:lvl1pPr>
              <a:defRPr>
                <a:solidFill>
                  <a:schemeClr val="bg1"/>
                </a:solidFill>
              </a:defRPr>
            </a:lvl1pPr>
          </a:lstStyle>
          <a:p>
            <a:fld id="{5DF3D236-8947-4982-93B0-9FCFCBDDAAAA}" type="datetime1">
              <a:rPr lang="en-AU" smtClean="0"/>
              <a:t>17/04/2018</a:t>
            </a:fld>
            <a:endParaRPr lang="en-AU"/>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t>Page</a:t>
            </a:r>
          </a:p>
        </p:txBody>
      </p:sp>
    </p:spTree>
    <p:extLst>
      <p:ext uri="{BB962C8B-B14F-4D97-AF65-F5344CB8AC3E}">
        <p14:creationId xmlns:p14="http://schemas.microsoft.com/office/powerpoint/2010/main" val="12263706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Impact Slide_Purpl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8" cy="6859268"/>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bg1"/>
                </a:solidFill>
              </a:defRPr>
            </a:lvl1pPr>
          </a:lstStyle>
          <a:p>
            <a:r>
              <a:rPr lang="en-AU" noProof="0" dirty="0"/>
              <a:t>Impact slide</a:t>
            </a:r>
          </a:p>
        </p:txBody>
      </p:sp>
      <p:sp>
        <p:nvSpPr>
          <p:cNvPr id="4" name="Date Placeholder 3"/>
          <p:cNvSpPr>
            <a:spLocks noGrp="1"/>
          </p:cNvSpPr>
          <p:nvPr>
            <p:ph type="dt" sz="half" idx="10"/>
          </p:nvPr>
        </p:nvSpPr>
        <p:spPr/>
        <p:txBody>
          <a:bodyPr/>
          <a:lstStyle>
            <a:lvl1pPr>
              <a:defRPr>
                <a:solidFill>
                  <a:schemeClr val="bg1"/>
                </a:solidFill>
              </a:defRPr>
            </a:lvl1pPr>
          </a:lstStyle>
          <a:p>
            <a:fld id="{07585B30-36BA-40E4-B8EC-C9A276584755}" type="datetime1">
              <a:rPr lang="en-AU" smtClean="0"/>
              <a:t>17/04/2018</a:t>
            </a:fld>
            <a:endParaRPr lang="en-AU"/>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t>Page</a:t>
            </a:r>
          </a:p>
        </p:txBody>
      </p:sp>
    </p:spTree>
    <p:extLst>
      <p:ext uri="{BB962C8B-B14F-4D97-AF65-F5344CB8AC3E}">
        <p14:creationId xmlns:p14="http://schemas.microsoft.com/office/powerpoint/2010/main" val="294356277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Impact Slide_Red">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7" cy="6859267"/>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bg1"/>
                </a:solidFill>
              </a:defRPr>
            </a:lvl1pPr>
          </a:lstStyle>
          <a:p>
            <a:r>
              <a:rPr lang="en-AU" noProof="0" dirty="0"/>
              <a:t>Impact slide</a:t>
            </a:r>
          </a:p>
        </p:txBody>
      </p:sp>
      <p:sp>
        <p:nvSpPr>
          <p:cNvPr id="4" name="Date Placeholder 3"/>
          <p:cNvSpPr>
            <a:spLocks noGrp="1"/>
          </p:cNvSpPr>
          <p:nvPr>
            <p:ph type="dt" sz="half" idx="10"/>
          </p:nvPr>
        </p:nvSpPr>
        <p:spPr/>
        <p:txBody>
          <a:bodyPr/>
          <a:lstStyle>
            <a:lvl1pPr>
              <a:defRPr>
                <a:solidFill>
                  <a:schemeClr val="bg1"/>
                </a:solidFill>
              </a:defRPr>
            </a:lvl1pPr>
          </a:lstStyle>
          <a:p>
            <a:fld id="{0101A2FF-CDC1-40C1-873E-97295C411EAE}" type="datetime1">
              <a:rPr lang="en-AU" smtClean="0"/>
              <a:t>17/04/2018</a:t>
            </a:fld>
            <a:endParaRPr lang="en-AU"/>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t>Page</a:t>
            </a:r>
          </a:p>
        </p:txBody>
      </p:sp>
    </p:spTree>
    <p:extLst>
      <p:ext uri="{BB962C8B-B14F-4D97-AF65-F5344CB8AC3E}">
        <p14:creationId xmlns:p14="http://schemas.microsoft.com/office/powerpoint/2010/main" val="118320150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Impact Slide_Orang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4" y="793"/>
            <a:ext cx="12188155" cy="6859267"/>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bg1"/>
                </a:solidFill>
              </a:defRPr>
            </a:lvl1pPr>
          </a:lstStyle>
          <a:p>
            <a:r>
              <a:rPr lang="en-AU" noProof="0" dirty="0"/>
              <a:t>Impact slide</a:t>
            </a:r>
          </a:p>
        </p:txBody>
      </p:sp>
      <p:sp>
        <p:nvSpPr>
          <p:cNvPr id="4" name="Date Placeholder 3"/>
          <p:cNvSpPr>
            <a:spLocks noGrp="1"/>
          </p:cNvSpPr>
          <p:nvPr>
            <p:ph type="dt" sz="half" idx="10"/>
          </p:nvPr>
        </p:nvSpPr>
        <p:spPr/>
        <p:txBody>
          <a:bodyPr/>
          <a:lstStyle>
            <a:lvl1pPr>
              <a:defRPr>
                <a:solidFill>
                  <a:schemeClr val="bg1"/>
                </a:solidFill>
              </a:defRPr>
            </a:lvl1pPr>
          </a:lstStyle>
          <a:p>
            <a:fld id="{BA96EB8D-2F5F-4C3C-9779-37FE3E8D3195}" type="datetime1">
              <a:rPr lang="en-AU" smtClean="0"/>
              <a:t>17/04/2018</a:t>
            </a:fld>
            <a:endParaRPr lang="en-AU"/>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t>Page</a:t>
            </a:r>
          </a:p>
        </p:txBody>
      </p:sp>
    </p:spTree>
    <p:extLst>
      <p:ext uri="{BB962C8B-B14F-4D97-AF65-F5344CB8AC3E}">
        <p14:creationId xmlns:p14="http://schemas.microsoft.com/office/powerpoint/2010/main" val="119977062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Impact Slide_Lim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9" cy="6859269"/>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tx1"/>
                </a:solidFill>
              </a:defRPr>
            </a:lvl1pPr>
          </a:lstStyle>
          <a:p>
            <a:r>
              <a:rPr lang="en-AU" noProof="0" dirty="0"/>
              <a:t>Impact slide</a:t>
            </a:r>
          </a:p>
        </p:txBody>
      </p:sp>
      <p:sp>
        <p:nvSpPr>
          <p:cNvPr id="4" name="Date Placeholder 3"/>
          <p:cNvSpPr>
            <a:spLocks noGrp="1"/>
          </p:cNvSpPr>
          <p:nvPr>
            <p:ph type="dt" sz="half" idx="10"/>
          </p:nvPr>
        </p:nvSpPr>
        <p:spPr/>
        <p:txBody>
          <a:bodyPr/>
          <a:lstStyle>
            <a:lvl1pPr>
              <a:defRPr>
                <a:solidFill>
                  <a:schemeClr val="tx1"/>
                </a:solidFill>
              </a:defRPr>
            </a:lvl1pPr>
          </a:lstStyle>
          <a:p>
            <a:fld id="{D0C959DE-A79C-459E-8034-77D6B0EBD4F3}" type="datetime1">
              <a:rPr lang="en-AU" smtClean="0"/>
              <a:t>17/04/2018</a:t>
            </a:fld>
            <a:endParaRPr lang="en-AU"/>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1DEBBDC7-4A1B-43E6-8DA6-58148E08E8A6}" type="slidenum">
              <a:rPr lang="en-AU" smtClean="0"/>
              <a:pPr/>
              <a:t>‹#›</a:t>
            </a:fld>
            <a:endParaRPr lang="en-AU" dirty="0"/>
          </a:p>
        </p:txBody>
      </p:sp>
      <p:sp>
        <p:nvSpPr>
          <p:cNvPr id="11"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solidFill>
                  <a:schemeClr val="tx1"/>
                </a:solidFill>
              </a:rPr>
              <a:t>Page</a:t>
            </a:r>
          </a:p>
        </p:txBody>
      </p:sp>
    </p:spTree>
    <p:extLst>
      <p:ext uri="{BB962C8B-B14F-4D97-AF65-F5344CB8AC3E}">
        <p14:creationId xmlns:p14="http://schemas.microsoft.com/office/powerpoint/2010/main" val="358762974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Impact Slide2_Cyan">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8" cy="6859268"/>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bg1"/>
                </a:solidFill>
              </a:defRPr>
            </a:lvl1pPr>
          </a:lstStyle>
          <a:p>
            <a:r>
              <a:rPr lang="en-AU" noProof="0" dirty="0"/>
              <a:t>Impact slide</a:t>
            </a:r>
          </a:p>
        </p:txBody>
      </p:sp>
      <p:sp>
        <p:nvSpPr>
          <p:cNvPr id="4" name="Date Placeholder 3"/>
          <p:cNvSpPr>
            <a:spLocks noGrp="1"/>
          </p:cNvSpPr>
          <p:nvPr>
            <p:ph type="dt" sz="half" idx="10"/>
          </p:nvPr>
        </p:nvSpPr>
        <p:spPr/>
        <p:txBody>
          <a:bodyPr/>
          <a:lstStyle>
            <a:lvl1pPr>
              <a:defRPr>
                <a:solidFill>
                  <a:schemeClr val="bg1"/>
                </a:solidFill>
              </a:defRPr>
            </a:lvl1pPr>
          </a:lstStyle>
          <a:p>
            <a:fld id="{C6CAFF4A-1ACD-4FAE-A33D-FFAFDD26098E}" type="datetime1">
              <a:rPr lang="en-AU" smtClean="0"/>
              <a:t>17/04/2018</a:t>
            </a:fld>
            <a:endParaRPr lang="en-AU"/>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t>Page</a:t>
            </a:r>
          </a:p>
        </p:txBody>
      </p:sp>
    </p:spTree>
    <p:extLst>
      <p:ext uri="{BB962C8B-B14F-4D97-AF65-F5344CB8AC3E}">
        <p14:creationId xmlns:p14="http://schemas.microsoft.com/office/powerpoint/2010/main" val="121370474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Impact Slide2_Green">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7" cy="6859267"/>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bg1"/>
                </a:solidFill>
              </a:defRPr>
            </a:lvl1pPr>
          </a:lstStyle>
          <a:p>
            <a:r>
              <a:rPr lang="en-AU" noProof="0" dirty="0"/>
              <a:t>Impact slide</a:t>
            </a:r>
          </a:p>
        </p:txBody>
      </p:sp>
      <p:sp>
        <p:nvSpPr>
          <p:cNvPr id="4" name="Date Placeholder 3"/>
          <p:cNvSpPr>
            <a:spLocks noGrp="1"/>
          </p:cNvSpPr>
          <p:nvPr>
            <p:ph type="dt" sz="half" idx="10"/>
          </p:nvPr>
        </p:nvSpPr>
        <p:spPr/>
        <p:txBody>
          <a:bodyPr/>
          <a:lstStyle>
            <a:lvl1pPr>
              <a:defRPr>
                <a:solidFill>
                  <a:schemeClr val="bg1"/>
                </a:solidFill>
              </a:defRPr>
            </a:lvl1pPr>
          </a:lstStyle>
          <a:p>
            <a:fld id="{204F744D-E263-4258-9535-CA1100C058C5}" type="datetime1">
              <a:rPr lang="en-AU" smtClean="0"/>
              <a:t>17/04/2018</a:t>
            </a:fld>
            <a:endParaRPr lang="en-AU"/>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t>Page</a:t>
            </a:r>
          </a:p>
        </p:txBody>
      </p:sp>
    </p:spTree>
    <p:extLst>
      <p:ext uri="{BB962C8B-B14F-4D97-AF65-F5344CB8AC3E}">
        <p14:creationId xmlns:p14="http://schemas.microsoft.com/office/powerpoint/2010/main" val="351193577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Impact Slide2_Purpl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7" cy="6859268"/>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bg1"/>
                </a:solidFill>
              </a:defRPr>
            </a:lvl1pPr>
          </a:lstStyle>
          <a:p>
            <a:r>
              <a:rPr lang="en-AU" noProof="0" dirty="0"/>
              <a:t>Impact slide</a:t>
            </a:r>
          </a:p>
        </p:txBody>
      </p:sp>
      <p:sp>
        <p:nvSpPr>
          <p:cNvPr id="4" name="Date Placeholder 3"/>
          <p:cNvSpPr>
            <a:spLocks noGrp="1"/>
          </p:cNvSpPr>
          <p:nvPr>
            <p:ph type="dt" sz="half" idx="10"/>
          </p:nvPr>
        </p:nvSpPr>
        <p:spPr/>
        <p:txBody>
          <a:bodyPr/>
          <a:lstStyle>
            <a:lvl1pPr>
              <a:defRPr>
                <a:solidFill>
                  <a:schemeClr val="bg1"/>
                </a:solidFill>
              </a:defRPr>
            </a:lvl1pPr>
          </a:lstStyle>
          <a:p>
            <a:fld id="{E19FA2E3-1277-4A05-A117-6DAAA0A59214}" type="datetime1">
              <a:rPr lang="en-AU" smtClean="0"/>
              <a:t>17/04/2018</a:t>
            </a:fld>
            <a:endParaRPr lang="en-AU"/>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t>Page</a:t>
            </a:r>
          </a:p>
        </p:txBody>
      </p:sp>
    </p:spTree>
    <p:extLst>
      <p:ext uri="{BB962C8B-B14F-4D97-AF65-F5344CB8AC3E}">
        <p14:creationId xmlns:p14="http://schemas.microsoft.com/office/powerpoint/2010/main" val="241034190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Impact Slide2_Red">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4" y="793"/>
            <a:ext cx="12188155" cy="6859267"/>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bg1"/>
                </a:solidFill>
              </a:defRPr>
            </a:lvl1pPr>
          </a:lstStyle>
          <a:p>
            <a:r>
              <a:rPr lang="en-AU" noProof="0" dirty="0"/>
              <a:t>Impact slide</a:t>
            </a:r>
          </a:p>
        </p:txBody>
      </p:sp>
      <p:sp>
        <p:nvSpPr>
          <p:cNvPr id="4" name="Date Placeholder 3"/>
          <p:cNvSpPr>
            <a:spLocks noGrp="1"/>
          </p:cNvSpPr>
          <p:nvPr>
            <p:ph type="dt" sz="half" idx="10"/>
          </p:nvPr>
        </p:nvSpPr>
        <p:spPr/>
        <p:txBody>
          <a:bodyPr/>
          <a:lstStyle>
            <a:lvl1pPr>
              <a:defRPr>
                <a:solidFill>
                  <a:schemeClr val="bg1"/>
                </a:solidFill>
              </a:defRPr>
            </a:lvl1pPr>
          </a:lstStyle>
          <a:p>
            <a:fld id="{CD818C87-C82A-4436-B0CF-391780521B37}" type="datetime1">
              <a:rPr lang="en-AU" smtClean="0"/>
              <a:t>17/04/2018</a:t>
            </a:fld>
            <a:endParaRPr lang="en-AU"/>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t>Page</a:t>
            </a:r>
          </a:p>
        </p:txBody>
      </p:sp>
    </p:spTree>
    <p:extLst>
      <p:ext uri="{BB962C8B-B14F-4D97-AF65-F5344CB8AC3E}">
        <p14:creationId xmlns:p14="http://schemas.microsoft.com/office/powerpoint/2010/main" val="31341893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itle" preserve="1">
  <p:cSld name="Title_Purple">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67408"/>
          </a:xfrm>
          <a:prstGeom prst="rect">
            <a:avLst/>
          </a:prstGeom>
        </p:spPr>
      </p:pic>
      <p:sp>
        <p:nvSpPr>
          <p:cNvPr id="2" name="Title 1"/>
          <p:cNvSpPr>
            <a:spLocks noGrp="1"/>
          </p:cNvSpPr>
          <p:nvPr>
            <p:ph type="ctrTitle" hasCustomPrompt="1"/>
          </p:nvPr>
        </p:nvSpPr>
        <p:spPr>
          <a:xfrm>
            <a:off x="838801" y="1609201"/>
            <a:ext cx="7056606" cy="3115199"/>
          </a:xfrm>
        </p:spPr>
        <p:txBody>
          <a:bodyPr anchor="t" anchorCtr="0"/>
          <a:lstStyle>
            <a:lvl1pPr>
              <a:lnSpc>
                <a:spcPts val="7200"/>
              </a:lnSpc>
              <a:defRPr sz="7200" baseline="0">
                <a:solidFill>
                  <a:schemeClr val="bg1"/>
                </a:solidFill>
              </a:defRPr>
            </a:lvl1pPr>
          </a:lstStyle>
          <a:p>
            <a:r>
              <a:rPr lang="en-AU" noProof="0" dirty="0"/>
              <a:t>Click to add presentation title</a:t>
            </a:r>
          </a:p>
        </p:txBody>
      </p:sp>
      <p:sp>
        <p:nvSpPr>
          <p:cNvPr id="3" name="Subtitle 2"/>
          <p:cNvSpPr>
            <a:spLocks noGrp="1"/>
          </p:cNvSpPr>
          <p:nvPr>
            <p:ph type="subTitle" idx="1" hasCustomPrompt="1"/>
          </p:nvPr>
        </p:nvSpPr>
        <p:spPr>
          <a:xfrm>
            <a:off x="838801" y="5463110"/>
            <a:ext cx="7056606" cy="1008112"/>
          </a:xfrm>
        </p:spPr>
        <p:txBody>
          <a:bodyPr/>
          <a:lstStyle>
            <a:lvl1pPr marL="0" indent="0" algn="l">
              <a:spcBef>
                <a:spcPts val="0"/>
              </a:spcBef>
              <a:buNone/>
              <a:defRPr sz="3000" spc="-150" baseline="0">
                <a:solidFill>
                  <a:schemeClr val="bg1"/>
                </a:solidFill>
              </a:defRPr>
            </a:lvl1pPr>
            <a:lvl2pPr marL="544251" indent="0" algn="ctr">
              <a:buNone/>
              <a:defRPr>
                <a:solidFill>
                  <a:schemeClr val="tx1">
                    <a:tint val="75000"/>
                  </a:schemeClr>
                </a:solidFill>
              </a:defRPr>
            </a:lvl2pPr>
            <a:lvl3pPr marL="1088502" indent="0" algn="ctr">
              <a:buNone/>
              <a:defRPr>
                <a:solidFill>
                  <a:schemeClr val="tx1">
                    <a:tint val="75000"/>
                  </a:schemeClr>
                </a:solidFill>
              </a:defRPr>
            </a:lvl3pPr>
            <a:lvl4pPr marL="1632753" indent="0" algn="ctr">
              <a:buNone/>
              <a:defRPr>
                <a:solidFill>
                  <a:schemeClr val="tx1">
                    <a:tint val="75000"/>
                  </a:schemeClr>
                </a:solidFill>
              </a:defRPr>
            </a:lvl4pPr>
            <a:lvl5pPr marL="2177004" indent="0" algn="ctr">
              <a:buNone/>
              <a:defRPr>
                <a:solidFill>
                  <a:schemeClr val="tx1">
                    <a:tint val="75000"/>
                  </a:schemeClr>
                </a:solidFill>
              </a:defRPr>
            </a:lvl5pPr>
            <a:lvl6pPr marL="2721254" indent="0" algn="ctr">
              <a:buNone/>
              <a:defRPr>
                <a:solidFill>
                  <a:schemeClr val="tx1">
                    <a:tint val="75000"/>
                  </a:schemeClr>
                </a:solidFill>
              </a:defRPr>
            </a:lvl6pPr>
            <a:lvl7pPr marL="3265505" indent="0" algn="ctr">
              <a:buNone/>
              <a:defRPr>
                <a:solidFill>
                  <a:schemeClr val="tx1">
                    <a:tint val="75000"/>
                  </a:schemeClr>
                </a:solidFill>
              </a:defRPr>
            </a:lvl7pPr>
            <a:lvl8pPr marL="3809756" indent="0" algn="ctr">
              <a:buNone/>
              <a:defRPr>
                <a:solidFill>
                  <a:schemeClr val="tx1">
                    <a:tint val="75000"/>
                  </a:schemeClr>
                </a:solidFill>
              </a:defRPr>
            </a:lvl8pPr>
            <a:lvl9pPr marL="4354007" indent="0" algn="ctr">
              <a:buNone/>
              <a:defRPr>
                <a:solidFill>
                  <a:schemeClr val="tx1">
                    <a:tint val="75000"/>
                  </a:schemeClr>
                </a:solidFill>
              </a:defRPr>
            </a:lvl9pPr>
          </a:lstStyle>
          <a:p>
            <a:r>
              <a:rPr lang="en-AU" noProof="0" dirty="0"/>
              <a:t>Click to add subtitle</a:t>
            </a:r>
          </a:p>
        </p:txBody>
      </p:sp>
    </p:spTree>
    <p:extLst>
      <p:ext uri="{BB962C8B-B14F-4D97-AF65-F5344CB8AC3E}">
        <p14:creationId xmlns:p14="http://schemas.microsoft.com/office/powerpoint/2010/main" val="235250317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Impact Slide2_Orang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4" y="793"/>
            <a:ext cx="12188155" cy="6859266"/>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bg1"/>
                </a:solidFill>
              </a:defRPr>
            </a:lvl1pPr>
          </a:lstStyle>
          <a:p>
            <a:r>
              <a:rPr lang="en-AU" noProof="0" dirty="0"/>
              <a:t>Impact slide</a:t>
            </a:r>
          </a:p>
        </p:txBody>
      </p:sp>
      <p:sp>
        <p:nvSpPr>
          <p:cNvPr id="4" name="Date Placeholder 3"/>
          <p:cNvSpPr>
            <a:spLocks noGrp="1"/>
          </p:cNvSpPr>
          <p:nvPr>
            <p:ph type="dt" sz="half" idx="10"/>
          </p:nvPr>
        </p:nvSpPr>
        <p:spPr/>
        <p:txBody>
          <a:bodyPr/>
          <a:lstStyle>
            <a:lvl1pPr>
              <a:defRPr>
                <a:solidFill>
                  <a:schemeClr val="bg1"/>
                </a:solidFill>
              </a:defRPr>
            </a:lvl1pPr>
          </a:lstStyle>
          <a:p>
            <a:fld id="{FAE3E39A-5791-4850-A246-16D6E2F6AEB6}" type="datetime1">
              <a:rPr lang="en-AU" smtClean="0"/>
              <a:t>17/04/2018</a:t>
            </a:fld>
            <a:endParaRPr lang="en-AU"/>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t>Page</a:t>
            </a:r>
          </a:p>
        </p:txBody>
      </p:sp>
    </p:spTree>
    <p:extLst>
      <p:ext uri="{BB962C8B-B14F-4D97-AF65-F5344CB8AC3E}">
        <p14:creationId xmlns:p14="http://schemas.microsoft.com/office/powerpoint/2010/main" val="403149017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Impact Slide2_Lim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8" cy="6859269"/>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tx1"/>
                </a:solidFill>
              </a:defRPr>
            </a:lvl1pPr>
          </a:lstStyle>
          <a:p>
            <a:r>
              <a:rPr lang="en-AU" noProof="0" dirty="0"/>
              <a:t>Impact slide</a:t>
            </a:r>
          </a:p>
        </p:txBody>
      </p:sp>
      <p:sp>
        <p:nvSpPr>
          <p:cNvPr id="4" name="Date Placeholder 3"/>
          <p:cNvSpPr>
            <a:spLocks noGrp="1"/>
          </p:cNvSpPr>
          <p:nvPr>
            <p:ph type="dt" sz="half" idx="10"/>
          </p:nvPr>
        </p:nvSpPr>
        <p:spPr/>
        <p:txBody>
          <a:bodyPr/>
          <a:lstStyle>
            <a:lvl1pPr>
              <a:defRPr>
                <a:solidFill>
                  <a:schemeClr val="tx1"/>
                </a:solidFill>
              </a:defRPr>
            </a:lvl1pPr>
          </a:lstStyle>
          <a:p>
            <a:fld id="{7C98056B-DCE9-4980-AB4F-9933835EDDF0}" type="datetime1">
              <a:rPr lang="en-AU" smtClean="0"/>
              <a:t>17/04/2018</a:t>
            </a:fld>
            <a:endParaRPr lang="en-AU"/>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solidFill>
                  <a:schemeClr val="tx1"/>
                </a:solidFill>
              </a:rPr>
              <a:t>Page</a:t>
            </a:r>
          </a:p>
        </p:txBody>
      </p:sp>
    </p:spTree>
    <p:extLst>
      <p:ext uri="{BB962C8B-B14F-4D97-AF65-F5344CB8AC3E}">
        <p14:creationId xmlns:p14="http://schemas.microsoft.com/office/powerpoint/2010/main" val="85929669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Thank you_Cya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67408"/>
          </a:xfrm>
          <a:prstGeom prst="rect">
            <a:avLst/>
          </a:prstGeom>
        </p:spPr>
      </p:pic>
      <p:sp>
        <p:nvSpPr>
          <p:cNvPr id="2" name="Title 1"/>
          <p:cNvSpPr>
            <a:spLocks noGrp="1"/>
          </p:cNvSpPr>
          <p:nvPr>
            <p:ph type="ctrTitle" hasCustomPrompt="1"/>
          </p:nvPr>
        </p:nvSpPr>
        <p:spPr>
          <a:xfrm>
            <a:off x="838801" y="1609201"/>
            <a:ext cx="7056606" cy="3115199"/>
          </a:xfrm>
        </p:spPr>
        <p:txBody>
          <a:bodyPr anchor="t" anchorCtr="0"/>
          <a:lstStyle>
            <a:lvl1pPr>
              <a:lnSpc>
                <a:spcPts val="10000"/>
              </a:lnSpc>
              <a:defRPr sz="10000" spc="-500" baseline="0">
                <a:solidFill>
                  <a:schemeClr val="bg1"/>
                </a:solidFill>
              </a:defRPr>
            </a:lvl1pPr>
          </a:lstStyle>
          <a:p>
            <a:r>
              <a:rPr lang="en-AU" noProof="0" dirty="0"/>
              <a:t>Insert text</a:t>
            </a:r>
          </a:p>
        </p:txBody>
      </p:sp>
    </p:spTree>
    <p:extLst>
      <p:ext uri="{BB962C8B-B14F-4D97-AF65-F5344CB8AC3E}">
        <p14:creationId xmlns:p14="http://schemas.microsoft.com/office/powerpoint/2010/main" val="153614246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Thank you_Gree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67408"/>
          </a:xfrm>
          <a:prstGeom prst="rect">
            <a:avLst/>
          </a:prstGeom>
        </p:spPr>
      </p:pic>
      <p:sp>
        <p:nvSpPr>
          <p:cNvPr id="2" name="Title 1"/>
          <p:cNvSpPr>
            <a:spLocks noGrp="1"/>
          </p:cNvSpPr>
          <p:nvPr>
            <p:ph type="ctrTitle" hasCustomPrompt="1"/>
          </p:nvPr>
        </p:nvSpPr>
        <p:spPr>
          <a:xfrm>
            <a:off x="838801" y="1609201"/>
            <a:ext cx="7056606" cy="3115199"/>
          </a:xfrm>
        </p:spPr>
        <p:txBody>
          <a:bodyPr anchor="t" anchorCtr="0"/>
          <a:lstStyle>
            <a:lvl1pPr>
              <a:lnSpc>
                <a:spcPts val="10000"/>
              </a:lnSpc>
              <a:defRPr sz="10000" spc="-500" baseline="0">
                <a:solidFill>
                  <a:schemeClr val="bg1"/>
                </a:solidFill>
              </a:defRPr>
            </a:lvl1pPr>
          </a:lstStyle>
          <a:p>
            <a:r>
              <a:rPr lang="en-AU" noProof="0" dirty="0"/>
              <a:t>Insert text</a:t>
            </a:r>
          </a:p>
        </p:txBody>
      </p:sp>
    </p:spTree>
    <p:extLst>
      <p:ext uri="{BB962C8B-B14F-4D97-AF65-F5344CB8AC3E}">
        <p14:creationId xmlns:p14="http://schemas.microsoft.com/office/powerpoint/2010/main" val="401128354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Thank you_Purpl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67408"/>
          </a:xfrm>
          <a:prstGeom prst="rect">
            <a:avLst/>
          </a:prstGeom>
        </p:spPr>
      </p:pic>
      <p:sp>
        <p:nvSpPr>
          <p:cNvPr id="2" name="Title 1"/>
          <p:cNvSpPr>
            <a:spLocks noGrp="1"/>
          </p:cNvSpPr>
          <p:nvPr>
            <p:ph type="ctrTitle" hasCustomPrompt="1"/>
          </p:nvPr>
        </p:nvSpPr>
        <p:spPr>
          <a:xfrm>
            <a:off x="838801" y="1609201"/>
            <a:ext cx="7056606" cy="3115199"/>
          </a:xfrm>
        </p:spPr>
        <p:txBody>
          <a:bodyPr anchor="t" anchorCtr="0"/>
          <a:lstStyle>
            <a:lvl1pPr>
              <a:lnSpc>
                <a:spcPts val="10000"/>
              </a:lnSpc>
              <a:defRPr sz="10000" spc="-500" baseline="0">
                <a:solidFill>
                  <a:schemeClr val="bg1"/>
                </a:solidFill>
              </a:defRPr>
            </a:lvl1pPr>
          </a:lstStyle>
          <a:p>
            <a:r>
              <a:rPr lang="en-AU" noProof="0" dirty="0"/>
              <a:t>Insert text</a:t>
            </a:r>
          </a:p>
        </p:txBody>
      </p:sp>
    </p:spTree>
    <p:extLst>
      <p:ext uri="{BB962C8B-B14F-4D97-AF65-F5344CB8AC3E}">
        <p14:creationId xmlns:p14="http://schemas.microsoft.com/office/powerpoint/2010/main" val="252732287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Thank you_Red">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89220" cy="6866736"/>
          </a:xfrm>
          <a:prstGeom prst="rect">
            <a:avLst/>
          </a:prstGeom>
        </p:spPr>
      </p:pic>
      <p:sp>
        <p:nvSpPr>
          <p:cNvPr id="2" name="Title 1"/>
          <p:cNvSpPr>
            <a:spLocks noGrp="1"/>
          </p:cNvSpPr>
          <p:nvPr>
            <p:ph type="ctrTitle" hasCustomPrompt="1"/>
          </p:nvPr>
        </p:nvSpPr>
        <p:spPr>
          <a:xfrm>
            <a:off x="838801" y="1609201"/>
            <a:ext cx="7056606" cy="3115199"/>
          </a:xfrm>
        </p:spPr>
        <p:txBody>
          <a:bodyPr anchor="t" anchorCtr="0"/>
          <a:lstStyle>
            <a:lvl1pPr>
              <a:lnSpc>
                <a:spcPts val="10000"/>
              </a:lnSpc>
              <a:defRPr sz="10000" spc="-500" baseline="0">
                <a:solidFill>
                  <a:schemeClr val="bg1"/>
                </a:solidFill>
              </a:defRPr>
            </a:lvl1pPr>
          </a:lstStyle>
          <a:p>
            <a:r>
              <a:rPr lang="en-AU" noProof="0" dirty="0"/>
              <a:t>Insert text</a:t>
            </a:r>
          </a:p>
        </p:txBody>
      </p:sp>
    </p:spTree>
    <p:extLst>
      <p:ext uri="{BB962C8B-B14F-4D97-AF65-F5344CB8AC3E}">
        <p14:creationId xmlns:p14="http://schemas.microsoft.com/office/powerpoint/2010/main" val="327280931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Thank you_Orang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0413" cy="6867408"/>
          </a:xfrm>
          <a:prstGeom prst="rect">
            <a:avLst/>
          </a:prstGeom>
        </p:spPr>
      </p:pic>
      <p:sp>
        <p:nvSpPr>
          <p:cNvPr id="2" name="Title 1"/>
          <p:cNvSpPr>
            <a:spLocks noGrp="1"/>
          </p:cNvSpPr>
          <p:nvPr>
            <p:ph type="ctrTitle" hasCustomPrompt="1"/>
          </p:nvPr>
        </p:nvSpPr>
        <p:spPr>
          <a:xfrm>
            <a:off x="838801" y="1609201"/>
            <a:ext cx="7056606" cy="3115199"/>
          </a:xfrm>
        </p:spPr>
        <p:txBody>
          <a:bodyPr anchor="t" anchorCtr="0"/>
          <a:lstStyle>
            <a:lvl1pPr>
              <a:lnSpc>
                <a:spcPts val="10000"/>
              </a:lnSpc>
              <a:defRPr sz="10000" spc="-500" baseline="0">
                <a:solidFill>
                  <a:schemeClr val="bg1"/>
                </a:solidFill>
              </a:defRPr>
            </a:lvl1pPr>
          </a:lstStyle>
          <a:p>
            <a:r>
              <a:rPr lang="en-AU" noProof="0" dirty="0"/>
              <a:t>Insert text</a:t>
            </a:r>
          </a:p>
        </p:txBody>
      </p:sp>
    </p:spTree>
    <p:extLst>
      <p:ext uri="{BB962C8B-B14F-4D97-AF65-F5344CB8AC3E}">
        <p14:creationId xmlns:p14="http://schemas.microsoft.com/office/powerpoint/2010/main" val="105222231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Thank you_Lim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9" y="0"/>
            <a:ext cx="12190722" cy="6867582"/>
          </a:xfrm>
          <a:prstGeom prst="rect">
            <a:avLst/>
          </a:prstGeom>
        </p:spPr>
      </p:pic>
      <p:sp>
        <p:nvSpPr>
          <p:cNvPr id="2" name="Title 1"/>
          <p:cNvSpPr>
            <a:spLocks noGrp="1"/>
          </p:cNvSpPr>
          <p:nvPr>
            <p:ph type="ctrTitle" hasCustomPrompt="1"/>
          </p:nvPr>
        </p:nvSpPr>
        <p:spPr>
          <a:xfrm>
            <a:off x="838801" y="1609201"/>
            <a:ext cx="7056606" cy="3115199"/>
          </a:xfrm>
        </p:spPr>
        <p:txBody>
          <a:bodyPr anchor="t" anchorCtr="0"/>
          <a:lstStyle>
            <a:lvl1pPr>
              <a:lnSpc>
                <a:spcPts val="10000"/>
              </a:lnSpc>
              <a:defRPr sz="10000" spc="-500" baseline="0">
                <a:solidFill>
                  <a:schemeClr val="tx1"/>
                </a:solidFill>
              </a:defRPr>
            </a:lvl1pPr>
          </a:lstStyle>
          <a:p>
            <a:r>
              <a:rPr lang="en-AU" noProof="0" dirty="0"/>
              <a:t>Insert text</a:t>
            </a:r>
          </a:p>
        </p:txBody>
      </p:sp>
    </p:spTree>
    <p:extLst>
      <p:ext uri="{BB962C8B-B14F-4D97-AF65-F5344CB8AC3E}">
        <p14:creationId xmlns:p14="http://schemas.microsoft.com/office/powerpoint/2010/main" val="36884864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itle" preserve="1">
  <p:cSld name="Title_Red">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67408"/>
          </a:xfrm>
          <a:prstGeom prst="rect">
            <a:avLst/>
          </a:prstGeom>
        </p:spPr>
      </p:pic>
      <p:sp>
        <p:nvSpPr>
          <p:cNvPr id="2" name="Title 1"/>
          <p:cNvSpPr>
            <a:spLocks noGrp="1"/>
          </p:cNvSpPr>
          <p:nvPr>
            <p:ph type="ctrTitle" hasCustomPrompt="1"/>
          </p:nvPr>
        </p:nvSpPr>
        <p:spPr>
          <a:xfrm>
            <a:off x="838801" y="1609201"/>
            <a:ext cx="7056606" cy="3270565"/>
          </a:xfrm>
        </p:spPr>
        <p:txBody>
          <a:bodyPr anchor="t" anchorCtr="0"/>
          <a:lstStyle>
            <a:lvl1pPr>
              <a:lnSpc>
                <a:spcPts val="7200"/>
              </a:lnSpc>
              <a:defRPr sz="7200" baseline="0">
                <a:solidFill>
                  <a:schemeClr val="bg1"/>
                </a:solidFill>
              </a:defRPr>
            </a:lvl1pPr>
          </a:lstStyle>
          <a:p>
            <a:r>
              <a:rPr lang="en-AU" noProof="0" dirty="0"/>
              <a:t>Click to add presentation title</a:t>
            </a:r>
          </a:p>
        </p:txBody>
      </p:sp>
      <p:sp>
        <p:nvSpPr>
          <p:cNvPr id="3" name="Subtitle 2"/>
          <p:cNvSpPr>
            <a:spLocks noGrp="1"/>
          </p:cNvSpPr>
          <p:nvPr>
            <p:ph type="subTitle" idx="1" hasCustomPrompt="1"/>
          </p:nvPr>
        </p:nvSpPr>
        <p:spPr>
          <a:xfrm>
            <a:off x="838801" y="5463110"/>
            <a:ext cx="7056606" cy="1008112"/>
          </a:xfrm>
        </p:spPr>
        <p:txBody>
          <a:bodyPr/>
          <a:lstStyle>
            <a:lvl1pPr marL="0" indent="0" algn="l">
              <a:spcBef>
                <a:spcPts val="0"/>
              </a:spcBef>
              <a:buNone/>
              <a:defRPr sz="3000" spc="-150" baseline="0">
                <a:solidFill>
                  <a:schemeClr val="bg1"/>
                </a:solidFill>
              </a:defRPr>
            </a:lvl1pPr>
            <a:lvl2pPr marL="544251" indent="0" algn="ctr">
              <a:buNone/>
              <a:defRPr>
                <a:solidFill>
                  <a:schemeClr val="tx1">
                    <a:tint val="75000"/>
                  </a:schemeClr>
                </a:solidFill>
              </a:defRPr>
            </a:lvl2pPr>
            <a:lvl3pPr marL="1088502" indent="0" algn="ctr">
              <a:buNone/>
              <a:defRPr>
                <a:solidFill>
                  <a:schemeClr val="tx1">
                    <a:tint val="75000"/>
                  </a:schemeClr>
                </a:solidFill>
              </a:defRPr>
            </a:lvl3pPr>
            <a:lvl4pPr marL="1632753" indent="0" algn="ctr">
              <a:buNone/>
              <a:defRPr>
                <a:solidFill>
                  <a:schemeClr val="tx1">
                    <a:tint val="75000"/>
                  </a:schemeClr>
                </a:solidFill>
              </a:defRPr>
            </a:lvl4pPr>
            <a:lvl5pPr marL="2177004" indent="0" algn="ctr">
              <a:buNone/>
              <a:defRPr>
                <a:solidFill>
                  <a:schemeClr val="tx1">
                    <a:tint val="75000"/>
                  </a:schemeClr>
                </a:solidFill>
              </a:defRPr>
            </a:lvl5pPr>
            <a:lvl6pPr marL="2721254" indent="0" algn="ctr">
              <a:buNone/>
              <a:defRPr>
                <a:solidFill>
                  <a:schemeClr val="tx1">
                    <a:tint val="75000"/>
                  </a:schemeClr>
                </a:solidFill>
              </a:defRPr>
            </a:lvl6pPr>
            <a:lvl7pPr marL="3265505" indent="0" algn="ctr">
              <a:buNone/>
              <a:defRPr>
                <a:solidFill>
                  <a:schemeClr val="tx1">
                    <a:tint val="75000"/>
                  </a:schemeClr>
                </a:solidFill>
              </a:defRPr>
            </a:lvl7pPr>
            <a:lvl8pPr marL="3809756" indent="0" algn="ctr">
              <a:buNone/>
              <a:defRPr>
                <a:solidFill>
                  <a:schemeClr val="tx1">
                    <a:tint val="75000"/>
                  </a:schemeClr>
                </a:solidFill>
              </a:defRPr>
            </a:lvl8pPr>
            <a:lvl9pPr marL="4354007" indent="0" algn="ctr">
              <a:buNone/>
              <a:defRPr>
                <a:solidFill>
                  <a:schemeClr val="tx1">
                    <a:tint val="75000"/>
                  </a:schemeClr>
                </a:solidFill>
              </a:defRPr>
            </a:lvl9pPr>
          </a:lstStyle>
          <a:p>
            <a:r>
              <a:rPr lang="en-AU" noProof="0" dirty="0"/>
              <a:t>Click to add subtitle</a:t>
            </a:r>
          </a:p>
        </p:txBody>
      </p:sp>
    </p:spTree>
    <p:extLst>
      <p:ext uri="{BB962C8B-B14F-4D97-AF65-F5344CB8AC3E}">
        <p14:creationId xmlns:p14="http://schemas.microsoft.com/office/powerpoint/2010/main" val="26110096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 preserve="1">
  <p:cSld name="Title_Orange">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67408"/>
          </a:xfrm>
          <a:prstGeom prst="rect">
            <a:avLst/>
          </a:prstGeom>
        </p:spPr>
      </p:pic>
      <p:sp>
        <p:nvSpPr>
          <p:cNvPr id="2" name="Title 1"/>
          <p:cNvSpPr>
            <a:spLocks noGrp="1"/>
          </p:cNvSpPr>
          <p:nvPr>
            <p:ph type="ctrTitle" hasCustomPrompt="1"/>
          </p:nvPr>
        </p:nvSpPr>
        <p:spPr>
          <a:xfrm>
            <a:off x="838801" y="1609201"/>
            <a:ext cx="7056606" cy="3115199"/>
          </a:xfrm>
        </p:spPr>
        <p:txBody>
          <a:bodyPr anchor="t" anchorCtr="0"/>
          <a:lstStyle>
            <a:lvl1pPr>
              <a:lnSpc>
                <a:spcPts val="7200"/>
              </a:lnSpc>
              <a:defRPr sz="7200" baseline="0">
                <a:solidFill>
                  <a:schemeClr val="bg1"/>
                </a:solidFill>
              </a:defRPr>
            </a:lvl1pPr>
          </a:lstStyle>
          <a:p>
            <a:r>
              <a:rPr lang="en-AU" noProof="0" dirty="0"/>
              <a:t>Click to add presentation title</a:t>
            </a:r>
          </a:p>
        </p:txBody>
      </p:sp>
      <p:sp>
        <p:nvSpPr>
          <p:cNvPr id="3" name="Subtitle 2"/>
          <p:cNvSpPr>
            <a:spLocks noGrp="1"/>
          </p:cNvSpPr>
          <p:nvPr>
            <p:ph type="subTitle" idx="1" hasCustomPrompt="1"/>
          </p:nvPr>
        </p:nvSpPr>
        <p:spPr>
          <a:xfrm>
            <a:off x="838801" y="5463110"/>
            <a:ext cx="7056606" cy="1008112"/>
          </a:xfrm>
        </p:spPr>
        <p:txBody>
          <a:bodyPr/>
          <a:lstStyle>
            <a:lvl1pPr marL="0" indent="0" algn="l">
              <a:spcBef>
                <a:spcPts val="0"/>
              </a:spcBef>
              <a:buNone/>
              <a:defRPr sz="3000" spc="-150" baseline="0">
                <a:solidFill>
                  <a:schemeClr val="bg1"/>
                </a:solidFill>
              </a:defRPr>
            </a:lvl1pPr>
            <a:lvl2pPr marL="544251" indent="0" algn="ctr">
              <a:buNone/>
              <a:defRPr>
                <a:solidFill>
                  <a:schemeClr val="tx1">
                    <a:tint val="75000"/>
                  </a:schemeClr>
                </a:solidFill>
              </a:defRPr>
            </a:lvl2pPr>
            <a:lvl3pPr marL="1088502" indent="0" algn="ctr">
              <a:buNone/>
              <a:defRPr>
                <a:solidFill>
                  <a:schemeClr val="tx1">
                    <a:tint val="75000"/>
                  </a:schemeClr>
                </a:solidFill>
              </a:defRPr>
            </a:lvl3pPr>
            <a:lvl4pPr marL="1632753" indent="0" algn="ctr">
              <a:buNone/>
              <a:defRPr>
                <a:solidFill>
                  <a:schemeClr val="tx1">
                    <a:tint val="75000"/>
                  </a:schemeClr>
                </a:solidFill>
              </a:defRPr>
            </a:lvl4pPr>
            <a:lvl5pPr marL="2177004" indent="0" algn="ctr">
              <a:buNone/>
              <a:defRPr>
                <a:solidFill>
                  <a:schemeClr val="tx1">
                    <a:tint val="75000"/>
                  </a:schemeClr>
                </a:solidFill>
              </a:defRPr>
            </a:lvl5pPr>
            <a:lvl6pPr marL="2721254" indent="0" algn="ctr">
              <a:buNone/>
              <a:defRPr>
                <a:solidFill>
                  <a:schemeClr val="tx1">
                    <a:tint val="75000"/>
                  </a:schemeClr>
                </a:solidFill>
              </a:defRPr>
            </a:lvl6pPr>
            <a:lvl7pPr marL="3265505" indent="0" algn="ctr">
              <a:buNone/>
              <a:defRPr>
                <a:solidFill>
                  <a:schemeClr val="tx1">
                    <a:tint val="75000"/>
                  </a:schemeClr>
                </a:solidFill>
              </a:defRPr>
            </a:lvl7pPr>
            <a:lvl8pPr marL="3809756" indent="0" algn="ctr">
              <a:buNone/>
              <a:defRPr>
                <a:solidFill>
                  <a:schemeClr val="tx1">
                    <a:tint val="75000"/>
                  </a:schemeClr>
                </a:solidFill>
              </a:defRPr>
            </a:lvl8pPr>
            <a:lvl9pPr marL="4354007" indent="0" algn="ctr">
              <a:buNone/>
              <a:defRPr>
                <a:solidFill>
                  <a:schemeClr val="tx1">
                    <a:tint val="75000"/>
                  </a:schemeClr>
                </a:solidFill>
              </a:defRPr>
            </a:lvl9pPr>
          </a:lstStyle>
          <a:p>
            <a:r>
              <a:rPr lang="en-AU" noProof="0" dirty="0"/>
              <a:t>Click to add subtitle</a:t>
            </a:r>
          </a:p>
        </p:txBody>
      </p:sp>
    </p:spTree>
    <p:extLst>
      <p:ext uri="{BB962C8B-B14F-4D97-AF65-F5344CB8AC3E}">
        <p14:creationId xmlns:p14="http://schemas.microsoft.com/office/powerpoint/2010/main" val="29610237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itle" preserve="1">
  <p:cSld name="Title_Lime">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67408"/>
          </a:xfrm>
          <a:prstGeom prst="rect">
            <a:avLst/>
          </a:prstGeom>
        </p:spPr>
      </p:pic>
      <p:sp>
        <p:nvSpPr>
          <p:cNvPr id="2" name="Title 1"/>
          <p:cNvSpPr>
            <a:spLocks noGrp="1"/>
          </p:cNvSpPr>
          <p:nvPr>
            <p:ph type="ctrTitle" hasCustomPrompt="1"/>
          </p:nvPr>
        </p:nvSpPr>
        <p:spPr>
          <a:xfrm>
            <a:off x="838801" y="1609201"/>
            <a:ext cx="7056606" cy="3115199"/>
          </a:xfrm>
        </p:spPr>
        <p:txBody>
          <a:bodyPr anchor="t" anchorCtr="0"/>
          <a:lstStyle>
            <a:lvl1pPr>
              <a:lnSpc>
                <a:spcPts val="7200"/>
              </a:lnSpc>
              <a:defRPr sz="7200" baseline="0">
                <a:solidFill>
                  <a:schemeClr val="tx1"/>
                </a:solidFill>
              </a:defRPr>
            </a:lvl1pPr>
          </a:lstStyle>
          <a:p>
            <a:r>
              <a:rPr lang="en-AU" noProof="0" dirty="0"/>
              <a:t>Click to add presentation title</a:t>
            </a:r>
          </a:p>
        </p:txBody>
      </p:sp>
      <p:sp>
        <p:nvSpPr>
          <p:cNvPr id="3" name="Subtitle 2"/>
          <p:cNvSpPr>
            <a:spLocks noGrp="1"/>
          </p:cNvSpPr>
          <p:nvPr>
            <p:ph type="subTitle" idx="1" hasCustomPrompt="1"/>
          </p:nvPr>
        </p:nvSpPr>
        <p:spPr>
          <a:xfrm>
            <a:off x="838801" y="5463110"/>
            <a:ext cx="7056606" cy="1008112"/>
          </a:xfrm>
        </p:spPr>
        <p:txBody>
          <a:bodyPr/>
          <a:lstStyle>
            <a:lvl1pPr marL="0" indent="0" algn="l">
              <a:spcBef>
                <a:spcPts val="0"/>
              </a:spcBef>
              <a:buNone/>
              <a:defRPr sz="3000" spc="-150" baseline="0">
                <a:solidFill>
                  <a:schemeClr val="tx1"/>
                </a:solidFill>
              </a:defRPr>
            </a:lvl1pPr>
            <a:lvl2pPr marL="544251" indent="0" algn="ctr">
              <a:buNone/>
              <a:defRPr>
                <a:solidFill>
                  <a:schemeClr val="tx1">
                    <a:tint val="75000"/>
                  </a:schemeClr>
                </a:solidFill>
              </a:defRPr>
            </a:lvl2pPr>
            <a:lvl3pPr marL="1088502" indent="0" algn="ctr">
              <a:buNone/>
              <a:defRPr>
                <a:solidFill>
                  <a:schemeClr val="tx1">
                    <a:tint val="75000"/>
                  </a:schemeClr>
                </a:solidFill>
              </a:defRPr>
            </a:lvl3pPr>
            <a:lvl4pPr marL="1632753" indent="0" algn="ctr">
              <a:buNone/>
              <a:defRPr>
                <a:solidFill>
                  <a:schemeClr val="tx1">
                    <a:tint val="75000"/>
                  </a:schemeClr>
                </a:solidFill>
              </a:defRPr>
            </a:lvl4pPr>
            <a:lvl5pPr marL="2177004" indent="0" algn="ctr">
              <a:buNone/>
              <a:defRPr>
                <a:solidFill>
                  <a:schemeClr val="tx1">
                    <a:tint val="75000"/>
                  </a:schemeClr>
                </a:solidFill>
              </a:defRPr>
            </a:lvl5pPr>
            <a:lvl6pPr marL="2721254" indent="0" algn="ctr">
              <a:buNone/>
              <a:defRPr>
                <a:solidFill>
                  <a:schemeClr val="tx1">
                    <a:tint val="75000"/>
                  </a:schemeClr>
                </a:solidFill>
              </a:defRPr>
            </a:lvl6pPr>
            <a:lvl7pPr marL="3265505" indent="0" algn="ctr">
              <a:buNone/>
              <a:defRPr>
                <a:solidFill>
                  <a:schemeClr val="tx1">
                    <a:tint val="75000"/>
                  </a:schemeClr>
                </a:solidFill>
              </a:defRPr>
            </a:lvl7pPr>
            <a:lvl8pPr marL="3809756" indent="0" algn="ctr">
              <a:buNone/>
              <a:defRPr>
                <a:solidFill>
                  <a:schemeClr val="tx1">
                    <a:tint val="75000"/>
                  </a:schemeClr>
                </a:solidFill>
              </a:defRPr>
            </a:lvl8pPr>
            <a:lvl9pPr marL="4354007" indent="0" algn="ctr">
              <a:buNone/>
              <a:defRPr>
                <a:solidFill>
                  <a:schemeClr val="tx1">
                    <a:tint val="75000"/>
                  </a:schemeClr>
                </a:solidFill>
              </a:defRPr>
            </a:lvl9pPr>
          </a:lstStyle>
          <a:p>
            <a:r>
              <a:rPr lang="en-AU" noProof="0" dirty="0"/>
              <a:t>Click to add subtitle</a:t>
            </a:r>
          </a:p>
        </p:txBody>
      </p:sp>
    </p:spTree>
    <p:extLst>
      <p:ext uri="{BB962C8B-B14F-4D97-AF65-F5344CB8AC3E}">
        <p14:creationId xmlns:p14="http://schemas.microsoft.com/office/powerpoint/2010/main" val="9068060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le and Text_1">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accent1"/>
                </a:solidFill>
              </a:defRPr>
            </a:lvl1pPr>
          </a:lstStyle>
          <a:p>
            <a:r>
              <a:rPr lang="en-AU" noProof="0" dirty="0"/>
              <a:t>Click to add title</a:t>
            </a:r>
          </a:p>
        </p:txBody>
      </p:sp>
      <p:sp>
        <p:nvSpPr>
          <p:cNvPr id="3" name="Content Placeholder 2"/>
          <p:cNvSpPr>
            <a:spLocks noGrp="1"/>
          </p:cNvSpPr>
          <p:nvPr>
            <p:ph idx="1" hasCustomPrompt="1"/>
          </p:nvPr>
        </p:nvSpPr>
        <p:spPr/>
        <p:txBody>
          <a:bodyPr/>
          <a:lstStyle>
            <a:lvl1pPr>
              <a:buClr>
                <a:srgbClr val="E5007E"/>
              </a:buClr>
              <a:defRPr spc="0"/>
            </a:lvl1pPr>
            <a:lvl2pPr>
              <a:buClr>
                <a:srgbClr val="E5007E"/>
              </a:buClr>
              <a:defRPr spc="0"/>
            </a:lvl2pPr>
            <a:lvl3pPr>
              <a:buClr>
                <a:srgbClr val="E5007E"/>
              </a:buClr>
              <a:defRPr spc="0"/>
            </a:lvl3pPr>
            <a:lvl4pPr>
              <a:buClr>
                <a:srgbClr val="E5007E"/>
              </a:buClr>
              <a:defRPr spc="0"/>
            </a:lvl4pPr>
            <a:lvl5pPr>
              <a:buClr>
                <a:srgbClr val="E5007E"/>
              </a:buClr>
              <a:defRPr spc="0"/>
            </a:lvl5pPr>
          </a:lstStyle>
          <a:p>
            <a:pPr lvl="0"/>
            <a:r>
              <a:rPr lang="en-AU" noProof="0" dirty="0"/>
              <a:t>Click to add text</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4" name="Date Placeholder 3"/>
          <p:cNvSpPr>
            <a:spLocks noGrp="1"/>
          </p:cNvSpPr>
          <p:nvPr>
            <p:ph type="dt" sz="half" idx="10"/>
          </p:nvPr>
        </p:nvSpPr>
        <p:spPr/>
        <p:txBody>
          <a:bodyPr/>
          <a:lstStyle/>
          <a:p>
            <a:fld id="{2AB80E0E-1F2C-4E6E-B168-928DCCD9FC96}" type="datetime1">
              <a:rPr lang="en-AU" smtClean="0"/>
              <a:t>17/04/2018</a:t>
            </a:fld>
            <a:endParaRPr lang="en-AU"/>
          </a:p>
        </p:txBody>
      </p:sp>
      <p:sp>
        <p:nvSpPr>
          <p:cNvPr id="6" name="Slide Number Placeholder 5"/>
          <p:cNvSpPr>
            <a:spLocks noGrp="1"/>
          </p:cNvSpPr>
          <p:nvPr>
            <p:ph type="sldNum" sz="quarter" idx="12"/>
          </p:nvPr>
        </p:nvSpPr>
        <p:spPr/>
        <p:txBody>
          <a:bodyPr/>
          <a:lstStyle/>
          <a:p>
            <a:fld id="{1DEBBDC7-4A1B-43E6-8DA6-58148E08E8A6}" type="slidenum">
              <a:rPr lang="en-AU" smtClean="0"/>
              <a:t>‹#›</a:t>
            </a:fld>
            <a:endParaRPr lang="en-AU"/>
          </a:p>
        </p:txBody>
      </p:sp>
    </p:spTree>
    <p:extLst>
      <p:ext uri="{BB962C8B-B14F-4D97-AF65-F5344CB8AC3E}">
        <p14:creationId xmlns:p14="http://schemas.microsoft.com/office/powerpoint/2010/main" val="19441569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itle and Text_2">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4" y="794"/>
            <a:ext cx="12195916" cy="6863634"/>
          </a:xfrm>
          <a:prstGeom prst="rect">
            <a:avLst/>
          </a:prstGeom>
        </p:spPr>
      </p:pic>
      <p:sp>
        <p:nvSpPr>
          <p:cNvPr id="2" name="Title 1"/>
          <p:cNvSpPr>
            <a:spLocks noGrp="1"/>
          </p:cNvSpPr>
          <p:nvPr>
            <p:ph type="title" hasCustomPrompt="1"/>
          </p:nvPr>
        </p:nvSpPr>
        <p:spPr>
          <a:xfrm>
            <a:off x="570078" y="261442"/>
            <a:ext cx="2500792" cy="864096"/>
          </a:xfrm>
        </p:spPr>
        <p:txBody>
          <a:bodyPr/>
          <a:lstStyle>
            <a:lvl1pPr>
              <a:lnSpc>
                <a:spcPts val="2600"/>
              </a:lnSpc>
              <a:defRPr sz="2600" spc="-100" baseline="0">
                <a:solidFill>
                  <a:schemeClr val="accent1"/>
                </a:solidFill>
              </a:defRPr>
            </a:lvl1pPr>
          </a:lstStyle>
          <a:p>
            <a:r>
              <a:rPr lang="en-AU" noProof="0" dirty="0"/>
              <a:t>Click to add title</a:t>
            </a:r>
          </a:p>
        </p:txBody>
      </p:sp>
      <p:sp>
        <p:nvSpPr>
          <p:cNvPr id="3" name="Content Placeholder 2"/>
          <p:cNvSpPr>
            <a:spLocks noGrp="1"/>
          </p:cNvSpPr>
          <p:nvPr>
            <p:ph idx="1" hasCustomPrompt="1"/>
          </p:nvPr>
        </p:nvSpPr>
        <p:spPr>
          <a:xfrm>
            <a:off x="570078" y="1197546"/>
            <a:ext cx="2140752" cy="4527011"/>
          </a:xfrm>
        </p:spPr>
        <p:txBody>
          <a:bodyPr/>
          <a:lstStyle>
            <a:lvl1pPr marL="179388" indent="-179388">
              <a:buClrTx/>
              <a:defRPr sz="2000" spc="-50" baseline="0">
                <a:solidFill>
                  <a:schemeClr val="bg1"/>
                </a:solidFill>
              </a:defRPr>
            </a:lvl1pPr>
            <a:lvl2pPr marL="358775" indent="-179388">
              <a:buClrTx/>
              <a:defRPr sz="2000" spc="-50" baseline="0">
                <a:solidFill>
                  <a:schemeClr val="bg1"/>
                </a:solidFill>
              </a:defRPr>
            </a:lvl2pPr>
            <a:lvl3pPr marL="538163" indent="-179388">
              <a:buClrTx/>
              <a:defRPr sz="2000" spc="-50" baseline="0">
                <a:solidFill>
                  <a:schemeClr val="bg1"/>
                </a:solidFill>
              </a:defRPr>
            </a:lvl3pPr>
            <a:lvl4pPr marL="717550" indent="-179388">
              <a:buClrTx/>
              <a:defRPr sz="2000" spc="-50" baseline="0">
                <a:solidFill>
                  <a:schemeClr val="bg1"/>
                </a:solidFill>
              </a:defRPr>
            </a:lvl4pPr>
            <a:lvl5pPr marL="896938" indent="-179388">
              <a:buClrTx/>
              <a:defRPr sz="2000" spc="-50" baseline="0">
                <a:solidFill>
                  <a:schemeClr val="bg1"/>
                </a:solidFill>
              </a:defRPr>
            </a:lvl5pPr>
          </a:lstStyle>
          <a:p>
            <a:pPr lvl="0"/>
            <a:r>
              <a:rPr lang="en-AU" noProof="0" dirty="0"/>
              <a:t>Click to add text</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4" name="Date Placeholder 3"/>
          <p:cNvSpPr>
            <a:spLocks noGrp="1"/>
          </p:cNvSpPr>
          <p:nvPr>
            <p:ph type="dt" sz="half" idx="10"/>
          </p:nvPr>
        </p:nvSpPr>
        <p:spPr/>
        <p:txBody>
          <a:bodyPr/>
          <a:lstStyle>
            <a:lvl1pPr>
              <a:defRPr sz="800"/>
            </a:lvl1pPr>
          </a:lstStyle>
          <a:p>
            <a:fld id="{D5202F35-1E60-44E7-A8CA-65A043171768}" type="datetime1">
              <a:rPr lang="en-AU" smtClean="0"/>
              <a:pPr/>
              <a:t>17/04/2018</a:t>
            </a:fld>
            <a:endParaRPr lang="en-AU"/>
          </a:p>
        </p:txBody>
      </p:sp>
      <p:sp>
        <p:nvSpPr>
          <p:cNvPr id="6" name="Slide Number Placeholder 5"/>
          <p:cNvSpPr>
            <a:spLocks noGrp="1"/>
          </p:cNvSpPr>
          <p:nvPr>
            <p:ph type="sldNum" sz="quarter" idx="12"/>
          </p:nvPr>
        </p:nvSpPr>
        <p:spPr/>
        <p:txBody>
          <a:bodyPr/>
          <a:lstStyle>
            <a:lvl1pPr>
              <a:defRPr sz="800">
                <a:solidFill>
                  <a:schemeClr val="bg1"/>
                </a:solidFill>
              </a:defRPr>
            </a:lvl1pPr>
          </a:lstStyle>
          <a:p>
            <a:fld id="{1DEBBDC7-4A1B-43E6-8DA6-58148E08E8A6}" type="slidenum">
              <a:rPr lang="en-AU" smtClean="0"/>
              <a:pPr/>
              <a:t>‹#›</a:t>
            </a:fld>
            <a:endParaRPr lang="en-AU" dirty="0"/>
          </a:p>
        </p:txBody>
      </p:sp>
      <p:sp>
        <p:nvSpPr>
          <p:cNvPr id="10"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marL="0" algn="l" defTabSz="1088502" rtl="0" eaLnBrk="1" latinLnBrk="0" hangingPunct="1">
              <a:defRPr sz="900" kern="1200">
                <a:solidFill>
                  <a:schemeClr val="tx1"/>
                </a:solidFill>
                <a:latin typeface="+mn-lt"/>
                <a:ea typeface="+mn-ea"/>
                <a:cs typeface="+mn-cs"/>
              </a:defRPr>
            </a:lvl1pPr>
            <a:lvl2pPr marL="544251" algn="l" defTabSz="1088502" rtl="0" eaLnBrk="1" latinLnBrk="0" hangingPunct="1">
              <a:defRPr sz="2100" kern="1200">
                <a:solidFill>
                  <a:schemeClr val="tx1"/>
                </a:solidFill>
                <a:latin typeface="+mn-lt"/>
                <a:ea typeface="+mn-ea"/>
                <a:cs typeface="+mn-cs"/>
              </a:defRPr>
            </a:lvl2pPr>
            <a:lvl3pPr marL="1088502" algn="l" defTabSz="1088502" rtl="0" eaLnBrk="1" latinLnBrk="0" hangingPunct="1">
              <a:defRPr sz="2100" kern="1200">
                <a:solidFill>
                  <a:schemeClr val="tx1"/>
                </a:solidFill>
                <a:latin typeface="+mn-lt"/>
                <a:ea typeface="+mn-ea"/>
                <a:cs typeface="+mn-cs"/>
              </a:defRPr>
            </a:lvl3pPr>
            <a:lvl4pPr marL="1632753" algn="l" defTabSz="1088502" rtl="0" eaLnBrk="1" latinLnBrk="0" hangingPunct="1">
              <a:defRPr sz="2100" kern="1200">
                <a:solidFill>
                  <a:schemeClr val="tx1"/>
                </a:solidFill>
                <a:latin typeface="+mn-lt"/>
                <a:ea typeface="+mn-ea"/>
                <a:cs typeface="+mn-cs"/>
              </a:defRPr>
            </a:lvl4pPr>
            <a:lvl5pPr marL="2177004" algn="l" defTabSz="1088502" rtl="0" eaLnBrk="1" latinLnBrk="0" hangingPunct="1">
              <a:defRPr sz="2100" kern="1200">
                <a:solidFill>
                  <a:schemeClr val="tx1"/>
                </a:solidFill>
                <a:latin typeface="+mn-lt"/>
                <a:ea typeface="+mn-ea"/>
                <a:cs typeface="+mn-cs"/>
              </a:defRPr>
            </a:lvl5pPr>
            <a:lvl6pPr marL="2721254" algn="l" defTabSz="1088502" rtl="0" eaLnBrk="1" latinLnBrk="0" hangingPunct="1">
              <a:defRPr sz="2100" kern="1200">
                <a:solidFill>
                  <a:schemeClr val="tx1"/>
                </a:solidFill>
                <a:latin typeface="+mn-lt"/>
                <a:ea typeface="+mn-ea"/>
                <a:cs typeface="+mn-cs"/>
              </a:defRPr>
            </a:lvl6pPr>
            <a:lvl7pPr marL="3265505" algn="l" defTabSz="1088502" rtl="0" eaLnBrk="1" latinLnBrk="0" hangingPunct="1">
              <a:defRPr sz="2100" kern="1200">
                <a:solidFill>
                  <a:schemeClr val="tx1"/>
                </a:solidFill>
                <a:latin typeface="+mn-lt"/>
                <a:ea typeface="+mn-ea"/>
                <a:cs typeface="+mn-cs"/>
              </a:defRPr>
            </a:lvl7pPr>
            <a:lvl8pPr marL="3809756" algn="l" defTabSz="1088502" rtl="0" eaLnBrk="1" latinLnBrk="0" hangingPunct="1">
              <a:defRPr sz="2100" kern="1200">
                <a:solidFill>
                  <a:schemeClr val="tx1"/>
                </a:solidFill>
                <a:latin typeface="+mn-lt"/>
                <a:ea typeface="+mn-ea"/>
                <a:cs typeface="+mn-cs"/>
              </a:defRPr>
            </a:lvl8pPr>
            <a:lvl9pPr marL="4354007" algn="l" defTabSz="1088502" rtl="0" eaLnBrk="1" latinLnBrk="0" hangingPunct="1">
              <a:defRPr sz="2100" kern="1200">
                <a:solidFill>
                  <a:schemeClr val="tx1"/>
                </a:solidFill>
                <a:latin typeface="+mn-lt"/>
                <a:ea typeface="+mn-ea"/>
                <a:cs typeface="+mn-cs"/>
              </a:defRPr>
            </a:lvl9pPr>
          </a:lstStyle>
          <a:p>
            <a:r>
              <a:rPr lang="en-AU" sz="800" spc="-30" baseline="0" dirty="0">
                <a:solidFill>
                  <a:schemeClr val="bg1"/>
                </a:solidFill>
              </a:rPr>
              <a:t>Page</a:t>
            </a:r>
          </a:p>
        </p:txBody>
      </p:sp>
      <p:sp>
        <p:nvSpPr>
          <p:cNvPr id="12" name="Picture Placeholder 5"/>
          <p:cNvSpPr>
            <a:spLocks noGrp="1"/>
          </p:cNvSpPr>
          <p:nvPr>
            <p:ph type="pic" sz="quarter" idx="13" hasCustomPrompt="1"/>
          </p:nvPr>
        </p:nvSpPr>
        <p:spPr>
          <a:xfrm>
            <a:off x="2811562" y="0"/>
            <a:ext cx="8698071" cy="6868134"/>
          </a:xfrm>
          <a:prstGeom prst="parallelogram">
            <a:avLst>
              <a:gd name="adj" fmla="val 7705"/>
            </a:avLst>
          </a:prstGeom>
          <a:solidFill>
            <a:schemeClr val="bg2">
              <a:lumMod val="85000"/>
            </a:schemeClr>
          </a:solidFill>
        </p:spPr>
        <p:txBody>
          <a:bodyPr/>
          <a:lstStyle>
            <a:lvl1pPr marL="0" indent="0" algn="ctr">
              <a:buNone/>
              <a:defRPr baseline="0"/>
            </a:lvl1pPr>
          </a:lstStyle>
          <a:p>
            <a:r>
              <a:rPr lang="en-AU" dirty="0"/>
              <a:t>Click picture icon in centre of screen</a:t>
            </a:r>
          </a:p>
        </p:txBody>
      </p:sp>
    </p:spTree>
    <p:extLst>
      <p:ext uri="{BB962C8B-B14F-4D97-AF65-F5344CB8AC3E}">
        <p14:creationId xmlns:p14="http://schemas.microsoft.com/office/powerpoint/2010/main" val="3165828534"/>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image" Target="../media/image1.jpe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theme" Target="../theme/theme1.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49" cstate="print">
            <a:extLst>
              <a:ext uri="{28A0092B-C50C-407E-A947-70E740481C1C}">
                <a14:useLocalDpi xmlns:a14="http://schemas.microsoft.com/office/drawing/2010/main" val="0"/>
              </a:ext>
            </a:extLst>
          </a:blip>
          <a:stretch>
            <a:fillRect/>
          </a:stretch>
        </p:blipFill>
        <p:spPr>
          <a:xfrm>
            <a:off x="2253" y="793"/>
            <a:ext cx="12188159" cy="6859269"/>
          </a:xfrm>
          <a:prstGeom prst="rect">
            <a:avLst/>
          </a:prstGeom>
        </p:spPr>
      </p:pic>
      <p:sp>
        <p:nvSpPr>
          <p:cNvPr id="2" name="Title Placeholder 1"/>
          <p:cNvSpPr>
            <a:spLocks noGrp="1"/>
          </p:cNvSpPr>
          <p:nvPr>
            <p:ph type="title"/>
          </p:nvPr>
        </p:nvSpPr>
        <p:spPr>
          <a:xfrm>
            <a:off x="838622" y="333450"/>
            <a:ext cx="10048720" cy="1143265"/>
          </a:xfrm>
          <a:prstGeom prst="rect">
            <a:avLst/>
          </a:prstGeom>
        </p:spPr>
        <p:txBody>
          <a:bodyPr vert="horz" lIns="0" tIns="0" rIns="0" bIns="0" rtlCol="0" anchor="b" anchorCtr="0">
            <a:noAutofit/>
          </a:bodyPr>
          <a:lstStyle/>
          <a:p>
            <a:r>
              <a:rPr lang="en-US" noProof="0"/>
              <a:t>Click to edit Master title style</a:t>
            </a:r>
            <a:endParaRPr lang="en-AU" noProof="0" dirty="0"/>
          </a:p>
        </p:txBody>
      </p:sp>
      <p:sp>
        <p:nvSpPr>
          <p:cNvPr id="3" name="Text Placeholder 2"/>
          <p:cNvSpPr>
            <a:spLocks noGrp="1"/>
          </p:cNvSpPr>
          <p:nvPr>
            <p:ph type="body" idx="1"/>
          </p:nvPr>
        </p:nvSpPr>
        <p:spPr>
          <a:xfrm>
            <a:off x="838622" y="1694577"/>
            <a:ext cx="10048720" cy="4527011"/>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AU" noProof="0" dirty="0"/>
          </a:p>
        </p:txBody>
      </p:sp>
      <p:sp>
        <p:nvSpPr>
          <p:cNvPr id="4" name="Date Placeholder 3"/>
          <p:cNvSpPr>
            <a:spLocks noGrp="1"/>
          </p:cNvSpPr>
          <p:nvPr>
            <p:ph type="dt" sz="half" idx="2"/>
          </p:nvPr>
        </p:nvSpPr>
        <p:spPr>
          <a:xfrm>
            <a:off x="9479582" y="6468918"/>
            <a:ext cx="1404270" cy="312332"/>
          </a:xfrm>
          <a:prstGeom prst="rect">
            <a:avLst/>
          </a:prstGeom>
        </p:spPr>
        <p:txBody>
          <a:bodyPr vert="horz" lIns="0" tIns="0" rIns="0" bIns="0" rtlCol="0" anchor="t" anchorCtr="0"/>
          <a:lstStyle>
            <a:lvl1pPr algn="r">
              <a:defRPr sz="800">
                <a:solidFill>
                  <a:schemeClr val="tx1"/>
                </a:solidFill>
              </a:defRPr>
            </a:lvl1pPr>
          </a:lstStyle>
          <a:p>
            <a:fld id="{094FD292-6CBB-42F0-8BF6-EA5D415F7BA5}" type="datetime1">
              <a:rPr lang="en-AU" smtClean="0"/>
              <a:pPr/>
              <a:t>17/04/2018</a:t>
            </a:fld>
            <a:endParaRPr lang="en-AU" dirty="0"/>
          </a:p>
        </p:txBody>
      </p:sp>
      <p:sp>
        <p:nvSpPr>
          <p:cNvPr id="6" name="Slide Number Placeholder 5"/>
          <p:cNvSpPr>
            <a:spLocks noGrp="1"/>
          </p:cNvSpPr>
          <p:nvPr>
            <p:ph type="sldNum" sz="quarter" idx="4"/>
          </p:nvPr>
        </p:nvSpPr>
        <p:spPr>
          <a:xfrm>
            <a:off x="793496" y="6468918"/>
            <a:ext cx="216024" cy="312332"/>
          </a:xfrm>
          <a:prstGeom prst="rect">
            <a:avLst/>
          </a:prstGeom>
        </p:spPr>
        <p:txBody>
          <a:bodyPr vert="horz" lIns="0" tIns="0" rIns="0" bIns="0" rtlCol="0" anchor="t" anchorCtr="0"/>
          <a:lstStyle>
            <a:lvl1pPr algn="l">
              <a:defRPr sz="800" spc="-30" baseline="0">
                <a:solidFill>
                  <a:schemeClr val="tx1"/>
                </a:solidFill>
              </a:defRPr>
            </a:lvl1pPr>
          </a:lstStyle>
          <a:p>
            <a:fld id="{1DEBBDC7-4A1B-43E6-8DA6-58148E08E8A6}" type="slidenum">
              <a:rPr lang="en-AU" smtClean="0"/>
              <a:pPr/>
              <a:t>‹#›</a:t>
            </a:fld>
            <a:endParaRPr lang="en-AU" dirty="0"/>
          </a:p>
        </p:txBody>
      </p:sp>
      <p:sp>
        <p:nvSpPr>
          <p:cNvPr id="9"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marL="0" algn="l" defTabSz="1088502" rtl="0" eaLnBrk="1" latinLnBrk="0" hangingPunct="1">
              <a:defRPr sz="900" kern="1200">
                <a:solidFill>
                  <a:schemeClr val="tx1"/>
                </a:solidFill>
                <a:latin typeface="+mn-lt"/>
                <a:ea typeface="+mn-ea"/>
                <a:cs typeface="+mn-cs"/>
              </a:defRPr>
            </a:lvl1pPr>
            <a:lvl2pPr marL="544251" algn="l" defTabSz="1088502" rtl="0" eaLnBrk="1" latinLnBrk="0" hangingPunct="1">
              <a:defRPr sz="2100" kern="1200">
                <a:solidFill>
                  <a:schemeClr val="tx1"/>
                </a:solidFill>
                <a:latin typeface="+mn-lt"/>
                <a:ea typeface="+mn-ea"/>
                <a:cs typeface="+mn-cs"/>
              </a:defRPr>
            </a:lvl2pPr>
            <a:lvl3pPr marL="1088502" algn="l" defTabSz="1088502" rtl="0" eaLnBrk="1" latinLnBrk="0" hangingPunct="1">
              <a:defRPr sz="2100" kern="1200">
                <a:solidFill>
                  <a:schemeClr val="tx1"/>
                </a:solidFill>
                <a:latin typeface="+mn-lt"/>
                <a:ea typeface="+mn-ea"/>
                <a:cs typeface="+mn-cs"/>
              </a:defRPr>
            </a:lvl3pPr>
            <a:lvl4pPr marL="1632753" algn="l" defTabSz="1088502" rtl="0" eaLnBrk="1" latinLnBrk="0" hangingPunct="1">
              <a:defRPr sz="2100" kern="1200">
                <a:solidFill>
                  <a:schemeClr val="tx1"/>
                </a:solidFill>
                <a:latin typeface="+mn-lt"/>
                <a:ea typeface="+mn-ea"/>
                <a:cs typeface="+mn-cs"/>
              </a:defRPr>
            </a:lvl4pPr>
            <a:lvl5pPr marL="2177004" algn="l" defTabSz="1088502" rtl="0" eaLnBrk="1" latinLnBrk="0" hangingPunct="1">
              <a:defRPr sz="2100" kern="1200">
                <a:solidFill>
                  <a:schemeClr val="tx1"/>
                </a:solidFill>
                <a:latin typeface="+mn-lt"/>
                <a:ea typeface="+mn-ea"/>
                <a:cs typeface="+mn-cs"/>
              </a:defRPr>
            </a:lvl5pPr>
            <a:lvl6pPr marL="2721254" algn="l" defTabSz="1088502" rtl="0" eaLnBrk="1" latinLnBrk="0" hangingPunct="1">
              <a:defRPr sz="2100" kern="1200">
                <a:solidFill>
                  <a:schemeClr val="tx1"/>
                </a:solidFill>
                <a:latin typeface="+mn-lt"/>
                <a:ea typeface="+mn-ea"/>
                <a:cs typeface="+mn-cs"/>
              </a:defRPr>
            </a:lvl6pPr>
            <a:lvl7pPr marL="3265505" algn="l" defTabSz="1088502" rtl="0" eaLnBrk="1" latinLnBrk="0" hangingPunct="1">
              <a:defRPr sz="2100" kern="1200">
                <a:solidFill>
                  <a:schemeClr val="tx1"/>
                </a:solidFill>
                <a:latin typeface="+mn-lt"/>
                <a:ea typeface="+mn-ea"/>
                <a:cs typeface="+mn-cs"/>
              </a:defRPr>
            </a:lvl7pPr>
            <a:lvl8pPr marL="3809756" algn="l" defTabSz="1088502" rtl="0" eaLnBrk="1" latinLnBrk="0" hangingPunct="1">
              <a:defRPr sz="2100" kern="1200">
                <a:solidFill>
                  <a:schemeClr val="tx1"/>
                </a:solidFill>
                <a:latin typeface="+mn-lt"/>
                <a:ea typeface="+mn-ea"/>
                <a:cs typeface="+mn-cs"/>
              </a:defRPr>
            </a:lvl8pPr>
            <a:lvl9pPr marL="4354007" algn="l" defTabSz="1088502" rtl="0" eaLnBrk="1" latinLnBrk="0" hangingPunct="1">
              <a:defRPr sz="2100" kern="1200">
                <a:solidFill>
                  <a:schemeClr val="tx1"/>
                </a:solidFill>
                <a:latin typeface="+mn-lt"/>
                <a:ea typeface="+mn-ea"/>
                <a:cs typeface="+mn-cs"/>
              </a:defRPr>
            </a:lvl9pPr>
          </a:lstStyle>
          <a:p>
            <a:r>
              <a:rPr lang="en-AU" sz="800" spc="-30" baseline="0" dirty="0"/>
              <a:t>Page</a:t>
            </a:r>
          </a:p>
        </p:txBody>
      </p:sp>
    </p:spTree>
    <p:extLst>
      <p:ext uri="{BB962C8B-B14F-4D97-AF65-F5344CB8AC3E}">
        <p14:creationId xmlns:p14="http://schemas.microsoft.com/office/powerpoint/2010/main" val="2985497685"/>
      </p:ext>
    </p:extLst>
  </p:cSld>
  <p:clrMap bg1="lt1" tx1="dk1" bg2="lt2" tx2="dk2" accent1="accent1" accent2="accent2" accent3="accent3" accent4="accent4" accent5="accent5" accent6="accent6" hlink="hlink" folHlink="folHlink"/>
  <p:sldLayoutIdLst>
    <p:sldLayoutId id="2147483697" r:id="rId1"/>
    <p:sldLayoutId id="2147483656" r:id="rId2"/>
    <p:sldLayoutId id="2147483658" r:id="rId3"/>
    <p:sldLayoutId id="2147483657" r:id="rId4"/>
    <p:sldLayoutId id="2147483659" r:id="rId5"/>
    <p:sldLayoutId id="2147483660" r:id="rId6"/>
    <p:sldLayoutId id="2147483649" r:id="rId7"/>
    <p:sldLayoutId id="2147483650" r:id="rId8"/>
    <p:sldLayoutId id="2147483683" r:id="rId9"/>
    <p:sldLayoutId id="2147483678" r:id="rId10"/>
    <p:sldLayoutId id="2147483679" r:id="rId11"/>
    <p:sldLayoutId id="2147483680" r:id="rId12"/>
    <p:sldLayoutId id="2147483681" r:id="rId13"/>
    <p:sldLayoutId id="2147483654" r:id="rId14"/>
    <p:sldLayoutId id="2147483655" r:id="rId15"/>
    <p:sldLayoutId id="2147483682" r:id="rId16"/>
    <p:sldLayoutId id="2147483684" r:id="rId17"/>
    <p:sldLayoutId id="2147483685" r:id="rId18"/>
    <p:sldLayoutId id="2147483693" r:id="rId19"/>
    <p:sldLayoutId id="2147483695" r:id="rId20"/>
    <p:sldLayoutId id="2147483692" r:id="rId21"/>
    <p:sldLayoutId id="2147483696" r:id="rId22"/>
    <p:sldLayoutId id="2147483694" r:id="rId23"/>
    <p:sldLayoutId id="2147483661" r:id="rId24"/>
    <p:sldLayoutId id="2147483663" r:id="rId25"/>
    <p:sldLayoutId id="2147483662" r:id="rId26"/>
    <p:sldLayoutId id="2147483664" r:id="rId27"/>
    <p:sldLayoutId id="2147483665" r:id="rId28"/>
    <p:sldLayoutId id="2147483651" r:id="rId29"/>
    <p:sldLayoutId id="2147483667" r:id="rId30"/>
    <p:sldLayoutId id="2147483669" r:id="rId31"/>
    <p:sldLayoutId id="2147483668" r:id="rId32"/>
    <p:sldLayoutId id="2147483670" r:id="rId33"/>
    <p:sldLayoutId id="2147483671" r:id="rId34"/>
    <p:sldLayoutId id="2147483666" r:id="rId35"/>
    <p:sldLayoutId id="2147483673" r:id="rId36"/>
    <p:sldLayoutId id="2147483675" r:id="rId37"/>
    <p:sldLayoutId id="2147483674" r:id="rId38"/>
    <p:sldLayoutId id="2147483676" r:id="rId39"/>
    <p:sldLayoutId id="2147483677" r:id="rId40"/>
    <p:sldLayoutId id="2147483672" r:id="rId41"/>
    <p:sldLayoutId id="2147483687" r:id="rId42"/>
    <p:sldLayoutId id="2147483689" r:id="rId43"/>
    <p:sldLayoutId id="2147483688" r:id="rId44"/>
    <p:sldLayoutId id="2147483690" r:id="rId45"/>
    <p:sldLayoutId id="2147483691" r:id="rId46"/>
    <p:sldLayoutId id="2147483686" r:id="rId47"/>
  </p:sldLayoutIdLst>
  <p:hf hdr="0" dt="0"/>
  <p:txStyles>
    <p:titleStyle>
      <a:lvl1pPr algn="l" defTabSz="1088502" rtl="0" eaLnBrk="1" latinLnBrk="0" hangingPunct="1">
        <a:lnSpc>
          <a:spcPts val="5000"/>
        </a:lnSpc>
        <a:spcBef>
          <a:spcPct val="0"/>
        </a:spcBef>
        <a:buNone/>
        <a:defRPr sz="5800" kern="1200" spc="-200" baseline="0">
          <a:solidFill>
            <a:srgbClr val="00B0F0"/>
          </a:solidFill>
          <a:latin typeface="+mj-lt"/>
          <a:ea typeface="+mj-ea"/>
          <a:cs typeface="+mj-cs"/>
        </a:defRPr>
      </a:lvl1pPr>
    </p:titleStyle>
    <p:bodyStyle>
      <a:lvl1pPr marL="265113" indent="-265113" algn="l" defTabSz="1088502" rtl="0" eaLnBrk="1" latinLnBrk="0" hangingPunct="1">
        <a:spcBef>
          <a:spcPts val="1200"/>
        </a:spcBef>
        <a:buClr>
          <a:srgbClr val="E5007E"/>
        </a:buClr>
        <a:buFont typeface="Segoe UI" panose="020B0502040204020203" pitchFamily="34" charset="0"/>
        <a:buChar char="›"/>
        <a:defRPr sz="3600" kern="1200" spc="0" baseline="0">
          <a:solidFill>
            <a:schemeClr val="tx1"/>
          </a:solidFill>
          <a:latin typeface="+mn-lt"/>
          <a:ea typeface="+mn-ea"/>
          <a:cs typeface="+mn-cs"/>
        </a:defRPr>
      </a:lvl1pPr>
      <a:lvl2pPr marL="538163" indent="-273050" algn="l" defTabSz="1088502" rtl="0" eaLnBrk="1" latinLnBrk="0" hangingPunct="1">
        <a:spcBef>
          <a:spcPts val="0"/>
        </a:spcBef>
        <a:buClr>
          <a:srgbClr val="E5007E"/>
        </a:buClr>
        <a:buFont typeface="Segoe UI" panose="020B0502040204020203" pitchFamily="34" charset="0"/>
        <a:buChar char="›"/>
        <a:defRPr sz="3600" kern="1200" spc="0" baseline="0">
          <a:solidFill>
            <a:schemeClr val="tx1"/>
          </a:solidFill>
          <a:latin typeface="+mn-lt"/>
          <a:ea typeface="+mn-ea"/>
          <a:cs typeface="+mn-cs"/>
        </a:defRPr>
      </a:lvl2pPr>
      <a:lvl3pPr marL="803275" indent="-265113" algn="l" defTabSz="1088502" rtl="0" eaLnBrk="1" latinLnBrk="0" hangingPunct="1">
        <a:spcBef>
          <a:spcPts val="0"/>
        </a:spcBef>
        <a:buClr>
          <a:srgbClr val="E5007E"/>
        </a:buClr>
        <a:buFont typeface="Segoe UI" panose="020B0502040204020203" pitchFamily="34" charset="0"/>
        <a:buChar char="›"/>
        <a:defRPr sz="3600" kern="1200" spc="0" baseline="0">
          <a:solidFill>
            <a:schemeClr val="tx1"/>
          </a:solidFill>
          <a:latin typeface="+mn-lt"/>
          <a:ea typeface="+mn-ea"/>
          <a:cs typeface="+mn-cs"/>
        </a:defRPr>
      </a:lvl3pPr>
      <a:lvl4pPr marL="1076325" indent="-273050" algn="l" defTabSz="1088502" rtl="0" eaLnBrk="1" latinLnBrk="0" hangingPunct="1">
        <a:spcBef>
          <a:spcPts val="0"/>
        </a:spcBef>
        <a:buClr>
          <a:srgbClr val="E5007E"/>
        </a:buClr>
        <a:buFont typeface="Segoe UI" panose="020B0502040204020203" pitchFamily="34" charset="0"/>
        <a:buChar char="›"/>
        <a:defRPr sz="3600" kern="1200" spc="0" baseline="0">
          <a:solidFill>
            <a:schemeClr val="tx1"/>
          </a:solidFill>
          <a:latin typeface="+mn-lt"/>
          <a:ea typeface="+mn-ea"/>
          <a:cs typeface="+mn-cs"/>
        </a:defRPr>
      </a:lvl4pPr>
      <a:lvl5pPr marL="1341438" indent="-265113" algn="l" defTabSz="1088502" rtl="0" eaLnBrk="1" latinLnBrk="0" hangingPunct="1">
        <a:spcBef>
          <a:spcPts val="0"/>
        </a:spcBef>
        <a:buClr>
          <a:srgbClr val="E5007E"/>
        </a:buClr>
        <a:buFont typeface="Segoe UI" panose="020B0502040204020203" pitchFamily="34" charset="0"/>
        <a:buChar char="›"/>
        <a:defRPr sz="3600" kern="1200" spc="0" baseline="0">
          <a:solidFill>
            <a:schemeClr val="tx1"/>
          </a:solidFill>
          <a:latin typeface="+mn-lt"/>
          <a:ea typeface="+mn-ea"/>
          <a:cs typeface="+mn-cs"/>
        </a:defRPr>
      </a:lvl5pPr>
      <a:lvl6pPr marL="2993380" indent="-272125" algn="l" defTabSz="1088502"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6pPr>
      <a:lvl7pPr marL="3537631" indent="-272125" algn="l" defTabSz="1088502"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7pPr>
      <a:lvl8pPr marL="4081882" indent="-272125" algn="l" defTabSz="1088502"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8pPr>
      <a:lvl9pPr marL="4626132" indent="-272125" algn="l" defTabSz="1088502"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9pPr>
    </p:bodyStyle>
    <p:otherStyle>
      <a:defPPr>
        <a:defRPr lang="en-US"/>
      </a:defPPr>
      <a:lvl1pPr marL="0" algn="l" defTabSz="1088502" rtl="0" eaLnBrk="1" latinLnBrk="0" hangingPunct="1">
        <a:defRPr sz="2100" kern="1200">
          <a:solidFill>
            <a:schemeClr val="tx1"/>
          </a:solidFill>
          <a:latin typeface="+mn-lt"/>
          <a:ea typeface="+mn-ea"/>
          <a:cs typeface="+mn-cs"/>
        </a:defRPr>
      </a:lvl1pPr>
      <a:lvl2pPr marL="544251" algn="l" defTabSz="1088502" rtl="0" eaLnBrk="1" latinLnBrk="0" hangingPunct="1">
        <a:defRPr sz="2100" kern="1200">
          <a:solidFill>
            <a:schemeClr val="tx1"/>
          </a:solidFill>
          <a:latin typeface="+mn-lt"/>
          <a:ea typeface="+mn-ea"/>
          <a:cs typeface="+mn-cs"/>
        </a:defRPr>
      </a:lvl2pPr>
      <a:lvl3pPr marL="1088502" algn="l" defTabSz="1088502" rtl="0" eaLnBrk="1" latinLnBrk="0" hangingPunct="1">
        <a:defRPr sz="2100" kern="1200">
          <a:solidFill>
            <a:schemeClr val="tx1"/>
          </a:solidFill>
          <a:latin typeface="+mn-lt"/>
          <a:ea typeface="+mn-ea"/>
          <a:cs typeface="+mn-cs"/>
        </a:defRPr>
      </a:lvl3pPr>
      <a:lvl4pPr marL="1632753" algn="l" defTabSz="1088502" rtl="0" eaLnBrk="1" latinLnBrk="0" hangingPunct="1">
        <a:defRPr sz="2100" kern="1200">
          <a:solidFill>
            <a:schemeClr val="tx1"/>
          </a:solidFill>
          <a:latin typeface="+mn-lt"/>
          <a:ea typeface="+mn-ea"/>
          <a:cs typeface="+mn-cs"/>
        </a:defRPr>
      </a:lvl4pPr>
      <a:lvl5pPr marL="2177004" algn="l" defTabSz="1088502" rtl="0" eaLnBrk="1" latinLnBrk="0" hangingPunct="1">
        <a:defRPr sz="2100" kern="1200">
          <a:solidFill>
            <a:schemeClr val="tx1"/>
          </a:solidFill>
          <a:latin typeface="+mn-lt"/>
          <a:ea typeface="+mn-ea"/>
          <a:cs typeface="+mn-cs"/>
        </a:defRPr>
      </a:lvl5pPr>
      <a:lvl6pPr marL="2721254" algn="l" defTabSz="1088502" rtl="0" eaLnBrk="1" latinLnBrk="0" hangingPunct="1">
        <a:defRPr sz="2100" kern="1200">
          <a:solidFill>
            <a:schemeClr val="tx1"/>
          </a:solidFill>
          <a:latin typeface="+mn-lt"/>
          <a:ea typeface="+mn-ea"/>
          <a:cs typeface="+mn-cs"/>
        </a:defRPr>
      </a:lvl6pPr>
      <a:lvl7pPr marL="3265505" algn="l" defTabSz="1088502" rtl="0" eaLnBrk="1" latinLnBrk="0" hangingPunct="1">
        <a:defRPr sz="2100" kern="1200">
          <a:solidFill>
            <a:schemeClr val="tx1"/>
          </a:solidFill>
          <a:latin typeface="+mn-lt"/>
          <a:ea typeface="+mn-ea"/>
          <a:cs typeface="+mn-cs"/>
        </a:defRPr>
      </a:lvl7pPr>
      <a:lvl8pPr marL="3809756" algn="l" defTabSz="1088502" rtl="0" eaLnBrk="1" latinLnBrk="0" hangingPunct="1">
        <a:defRPr sz="2100" kern="1200">
          <a:solidFill>
            <a:schemeClr val="tx1"/>
          </a:solidFill>
          <a:latin typeface="+mn-lt"/>
          <a:ea typeface="+mn-ea"/>
          <a:cs typeface="+mn-cs"/>
        </a:defRPr>
      </a:lvl8pPr>
      <a:lvl9pPr marL="4354007" algn="l" defTabSz="1088502" rtl="0" eaLnBrk="1" latinLnBrk="0" hangingPunct="1">
        <a:defRPr sz="21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40.gif"/><Relationship Id="rId2" Type="http://schemas.openxmlformats.org/officeDocument/2006/relationships/notesSlide" Target="../notesSlides/notesSlide11.xml"/><Relationship Id="rId1" Type="http://schemas.openxmlformats.org/officeDocument/2006/relationships/slideLayout" Target="../slideLayouts/slideLayout8.xml"/><Relationship Id="rId5" Type="http://schemas.openxmlformats.org/officeDocument/2006/relationships/image" Target="../media/image41.png"/><Relationship Id="rId4" Type="http://schemas.openxmlformats.org/officeDocument/2006/relationships/image" Target="../media/image38.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8.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26.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5.xml"/></Relationships>
</file>

<file path=ppt/slides/_rels/slide4.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5.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5.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5.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5.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5.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5.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5.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5.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5.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8.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58.xml.rels><?xml version="1.0" encoding="UTF-8" standalone="yes"?>
<Relationships xmlns="http://schemas.openxmlformats.org/package/2006/relationships"><Relationship Id="rId8" Type="http://schemas.openxmlformats.org/officeDocument/2006/relationships/hyperlink" Target="https://github.com/robdmoore/SubcutaneousTestsPresentation" TargetMode="External"/><Relationship Id="rId3" Type="http://schemas.openxmlformats.org/officeDocument/2006/relationships/hyperlink" Target="http://robdmoore.id.au/blog/2013/05/26/test-data-generation-the-right-way-object-mother-test-data-builders-nsubstitute-nbuilder/" TargetMode="External"/><Relationship Id="rId7" Type="http://schemas.openxmlformats.org/officeDocument/2006/relationships/hyperlink" Target="https://github.com/robdmoore/TestingPatternsWithDossierPresentation" TargetMode="External"/><Relationship Id="rId2" Type="http://schemas.openxmlformats.org/officeDocument/2006/relationships/hyperlink" Target="http://robdmoore.id.au/blog/2015/01/26/testing-i-dont-even/" TargetMode="External"/><Relationship Id="rId1" Type="http://schemas.openxmlformats.org/officeDocument/2006/relationships/slideLayout" Target="../slideLayouts/slideLayout8.xml"/><Relationship Id="rId6" Type="http://schemas.openxmlformats.org/officeDocument/2006/relationships/hyperlink" Target="https://vimeo.com/68390508" TargetMode="External"/><Relationship Id="rId5" Type="http://schemas.openxmlformats.org/officeDocument/2006/relationships/hyperlink" Target="https://vimeo.com/68375232" TargetMode="External"/><Relationship Id="rId4" Type="http://schemas.openxmlformats.org/officeDocument/2006/relationships/hyperlink" Target="http://robdmoore.id.au/blog/2014/01/23/test-naming-automated-testing-series/"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a:lnSpc>
                <a:spcPts val="4000"/>
              </a:lnSpc>
            </a:pPr>
            <a:r>
              <a:rPr lang="en-GB" dirty="0" err="1"/>
              <a:t>Microtesting</a:t>
            </a:r>
            <a:br>
              <a:rPr lang="en-GB" dirty="0"/>
            </a:br>
            <a:br>
              <a:rPr lang="en-GB" dirty="0"/>
            </a:br>
            <a:r>
              <a:rPr lang="en-GB" sz="4000" dirty="0"/>
              <a:t>Being </a:t>
            </a:r>
            <a:r>
              <a:rPr lang="en-GB" sz="4000" i="1" dirty="0"/>
              <a:t>smarter</a:t>
            </a:r>
            <a:r>
              <a:rPr lang="en-GB" sz="4000" dirty="0"/>
              <a:t> about how we test by embracing </a:t>
            </a:r>
            <a:r>
              <a:rPr lang="en-GB" sz="4000" b="1" dirty="0"/>
              <a:t>simplicity</a:t>
            </a:r>
            <a:r>
              <a:rPr lang="en-GB" sz="4000" dirty="0"/>
              <a:t> and </a:t>
            </a:r>
            <a:r>
              <a:rPr lang="en-GB" sz="4000" b="1" dirty="0"/>
              <a:t>continuous improvement.</a:t>
            </a:r>
            <a:endParaRPr lang="en-AU" sz="8000" dirty="0"/>
          </a:p>
        </p:txBody>
      </p:sp>
      <p:sp>
        <p:nvSpPr>
          <p:cNvPr id="4" name="TextBox 3"/>
          <p:cNvSpPr txBox="1"/>
          <p:nvPr/>
        </p:nvSpPr>
        <p:spPr>
          <a:xfrm>
            <a:off x="766615" y="5407109"/>
            <a:ext cx="7272808" cy="1200329"/>
          </a:xfrm>
          <a:prstGeom prst="rect">
            <a:avLst/>
          </a:prstGeom>
          <a:noFill/>
        </p:spPr>
        <p:txBody>
          <a:bodyPr wrap="square" rtlCol="0">
            <a:spAutoFit/>
          </a:bodyPr>
          <a:lstStyle/>
          <a:p>
            <a:r>
              <a:rPr lang="en-GB" sz="2400" dirty="0">
                <a:solidFill>
                  <a:schemeClr val="bg1"/>
                </a:solidFill>
              </a:rPr>
              <a:t>Rob Moore</a:t>
            </a:r>
          </a:p>
          <a:p>
            <a:r>
              <a:rPr lang="en-GB" sz="2400" dirty="0">
                <a:solidFill>
                  <a:schemeClr val="bg1"/>
                </a:solidFill>
              </a:rPr>
              <a:t>Principal Consultant</a:t>
            </a:r>
          </a:p>
          <a:p>
            <a:r>
              <a:rPr lang="en-GB" sz="2400" dirty="0">
                <a:solidFill>
                  <a:schemeClr val="bg1"/>
                </a:solidFill>
              </a:rPr>
              <a:t>@</a:t>
            </a:r>
            <a:r>
              <a:rPr lang="en-GB" sz="2400" dirty="0" err="1">
                <a:solidFill>
                  <a:schemeClr val="bg1"/>
                </a:solidFill>
              </a:rPr>
              <a:t>robdmoore</a:t>
            </a:r>
            <a:endParaRPr lang="en-AU" sz="2400" dirty="0">
              <a:solidFill>
                <a:schemeClr val="bg1"/>
              </a:solidFill>
            </a:endParaRPr>
          </a:p>
        </p:txBody>
      </p:sp>
    </p:spTree>
    <p:extLst>
      <p:ext uri="{BB962C8B-B14F-4D97-AF65-F5344CB8AC3E}">
        <p14:creationId xmlns:p14="http://schemas.microsoft.com/office/powerpoint/2010/main" val="5447115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1DEBBDC7-4A1B-43E6-8DA6-58148E08E8A6}" type="slidenum">
              <a:rPr lang="en-AU" smtClean="0"/>
              <a:t>10</a:t>
            </a:fld>
            <a:endParaRPr lang="en-AU"/>
          </a:p>
        </p:txBody>
      </p:sp>
      <p:sp>
        <p:nvSpPr>
          <p:cNvPr id="2" name="Title 1"/>
          <p:cNvSpPr>
            <a:spLocks noGrp="1"/>
          </p:cNvSpPr>
          <p:nvPr>
            <p:ph type="title"/>
          </p:nvPr>
        </p:nvSpPr>
        <p:spPr/>
        <p:txBody>
          <a:bodyPr/>
          <a:lstStyle/>
          <a:p>
            <a:r>
              <a:rPr lang="en-GB" dirty="0"/>
              <a:t>Our testing pyramid?</a:t>
            </a:r>
            <a:endParaRPr lang="en-AU" dirty="0"/>
          </a:p>
        </p:txBody>
      </p:sp>
    </p:spTree>
    <p:extLst>
      <p:ext uri="{BB962C8B-B14F-4D97-AF65-F5344CB8AC3E}">
        <p14:creationId xmlns:p14="http://schemas.microsoft.com/office/powerpoint/2010/main" val="27565108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rasica.files.wordpress.com/2014/04/fire-5.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1" y="-9546"/>
            <a:ext cx="12190413" cy="6869134"/>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p:cNvSpPr>
            <a:spLocks noGrp="1"/>
          </p:cNvSpPr>
          <p:nvPr>
            <p:ph type="sldNum" sz="quarter" idx="12"/>
          </p:nvPr>
        </p:nvSpPr>
        <p:spPr/>
        <p:txBody>
          <a:bodyPr/>
          <a:lstStyle/>
          <a:p>
            <a:fld id="{1DEBBDC7-4A1B-43E6-8DA6-58148E08E8A6}" type="slidenum">
              <a:rPr lang="en-AU" smtClean="0"/>
              <a:t>11</a:t>
            </a:fld>
            <a:endParaRPr lang="en-AU"/>
          </a:p>
        </p:txBody>
      </p:sp>
      <p:pic>
        <p:nvPicPr>
          <p:cNvPr id="16" name="Picture 2" descr="http://martinfowler.com/bliki/images/testPyramid/pyramid.png"/>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3026337" y="1998490"/>
            <a:ext cx="5672600" cy="391829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46934" y="-9546"/>
            <a:ext cx="4560554" cy="6859588"/>
          </a:xfrm>
          <a:prstGeom prst="rect">
            <a:avLst/>
          </a:prstGeom>
        </p:spPr>
      </p:pic>
      <p:sp>
        <p:nvSpPr>
          <p:cNvPr id="15" name="TextBox 14"/>
          <p:cNvSpPr txBox="1"/>
          <p:nvPr/>
        </p:nvSpPr>
        <p:spPr>
          <a:xfrm>
            <a:off x="5419513" y="1125538"/>
            <a:ext cx="963725" cy="1200329"/>
          </a:xfrm>
          <a:prstGeom prst="rect">
            <a:avLst/>
          </a:prstGeom>
          <a:noFill/>
        </p:spPr>
        <p:txBody>
          <a:bodyPr wrap="none" rtlCol="0">
            <a:spAutoFit/>
          </a:bodyPr>
          <a:lstStyle/>
          <a:p>
            <a:r>
              <a:rPr lang="en-GB" sz="7200" dirty="0">
                <a:sym typeface="Wingdings" panose="05000000000000000000" pitchFamily="2" charset="2"/>
              </a:rPr>
              <a:t></a:t>
            </a:r>
            <a:endParaRPr lang="en-AU" sz="7200" dirty="0"/>
          </a:p>
        </p:txBody>
      </p:sp>
    </p:spTree>
    <p:extLst>
      <p:ext uri="{BB962C8B-B14F-4D97-AF65-F5344CB8AC3E}">
        <p14:creationId xmlns:p14="http://schemas.microsoft.com/office/powerpoint/2010/main" val="3899157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100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100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lnSpc>
                <a:spcPts val="4000"/>
              </a:lnSpc>
            </a:pPr>
            <a:r>
              <a:rPr lang="en-AU" sz="3600" dirty="0"/>
              <a:t>“The ultimate goal here is to ship code it’s not to write tests; tests are just a means to the end of shipping code.”</a:t>
            </a:r>
            <a:br>
              <a:rPr lang="en-AU" sz="3600" dirty="0"/>
            </a:br>
            <a:br>
              <a:rPr lang="en-AU" sz="3600" dirty="0"/>
            </a:br>
            <a:r>
              <a:rPr lang="en-AU" sz="3600" dirty="0"/>
              <a:t>“I can have 100% code coverage and have </a:t>
            </a:r>
            <a:r>
              <a:rPr lang="en-AU" sz="3600" dirty="0" err="1"/>
              <a:t>noone</a:t>
            </a:r>
            <a:r>
              <a:rPr lang="en-AU" sz="3600" dirty="0"/>
              <a:t> use my product and I can have 0% code coverage and it’s a huge success; there is no correlation between the two things.”</a:t>
            </a:r>
            <a:br>
              <a:rPr lang="en-AU" sz="3600" dirty="0"/>
            </a:br>
            <a:endParaRPr lang="en-AU" sz="3600" dirty="0"/>
          </a:p>
        </p:txBody>
      </p:sp>
      <p:sp>
        <p:nvSpPr>
          <p:cNvPr id="4" name="Slide Number Placeholder 3"/>
          <p:cNvSpPr>
            <a:spLocks noGrp="1"/>
          </p:cNvSpPr>
          <p:nvPr>
            <p:ph type="sldNum" sz="quarter" idx="12"/>
          </p:nvPr>
        </p:nvSpPr>
        <p:spPr/>
        <p:txBody>
          <a:bodyPr/>
          <a:lstStyle/>
          <a:p>
            <a:fld id="{1DEBBDC7-4A1B-43E6-8DA6-58148E08E8A6}" type="slidenum">
              <a:rPr lang="en-AU" smtClean="0"/>
              <a:pPr/>
              <a:t>12</a:t>
            </a:fld>
            <a:endParaRPr lang="en-AU" dirty="0"/>
          </a:p>
        </p:txBody>
      </p:sp>
      <p:sp>
        <p:nvSpPr>
          <p:cNvPr id="5" name="Subtitle 4"/>
          <p:cNvSpPr>
            <a:spLocks noGrp="1"/>
          </p:cNvSpPr>
          <p:nvPr>
            <p:ph type="subTitle" idx="1"/>
          </p:nvPr>
        </p:nvSpPr>
        <p:spPr/>
        <p:txBody>
          <a:bodyPr/>
          <a:lstStyle/>
          <a:p>
            <a:pPr algn="r"/>
            <a:r>
              <a:rPr lang="en-AU" dirty="0"/>
              <a:t>Jimmy </a:t>
            </a:r>
            <a:r>
              <a:rPr lang="en-AU" dirty="0" err="1"/>
              <a:t>Bogard</a:t>
            </a:r>
            <a:endParaRPr lang="en-AU" dirty="0"/>
          </a:p>
        </p:txBody>
      </p:sp>
      <p:sp>
        <p:nvSpPr>
          <p:cNvPr id="6" name="Rectangle 5"/>
          <p:cNvSpPr/>
          <p:nvPr/>
        </p:nvSpPr>
        <p:spPr>
          <a:xfrm>
            <a:off x="2151355" y="5734050"/>
            <a:ext cx="6879768" cy="523220"/>
          </a:xfrm>
          <a:prstGeom prst="rect">
            <a:avLst/>
          </a:prstGeom>
        </p:spPr>
        <p:txBody>
          <a:bodyPr wrap="none">
            <a:spAutoFit/>
          </a:bodyPr>
          <a:lstStyle/>
          <a:p>
            <a:pPr algn="ctr"/>
            <a:r>
              <a:rPr lang="en-AU" sz="2800" b="1" i="1" dirty="0">
                <a:solidFill>
                  <a:schemeClr val="bg1"/>
                </a:solidFill>
              </a:rPr>
              <a:t>Confidence, rather than coverage, is key</a:t>
            </a:r>
          </a:p>
        </p:txBody>
      </p:sp>
    </p:spTree>
    <p:extLst>
      <p:ext uri="{BB962C8B-B14F-4D97-AF65-F5344CB8AC3E}">
        <p14:creationId xmlns:p14="http://schemas.microsoft.com/office/powerpoint/2010/main" val="18597804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8542" y="549474"/>
            <a:ext cx="11161240" cy="2232248"/>
          </a:xfrm>
        </p:spPr>
        <p:txBody>
          <a:bodyPr/>
          <a:lstStyle/>
          <a:p>
            <a:pPr algn="ctr">
              <a:lnSpc>
                <a:spcPts val="8000"/>
              </a:lnSpc>
            </a:pPr>
            <a:r>
              <a:rPr lang="en-GB" sz="7200" b="1" dirty="0"/>
              <a:t>The goal of testing</a:t>
            </a:r>
            <a:br>
              <a:rPr lang="en-GB" sz="7200" b="1" dirty="0"/>
            </a:br>
            <a:r>
              <a:rPr lang="en-GB" sz="7200" b="1" dirty="0"/>
              <a:t>is not to test.</a:t>
            </a:r>
            <a:endParaRPr lang="en-GB" sz="7200" dirty="0"/>
          </a:p>
        </p:txBody>
      </p:sp>
      <p:sp>
        <p:nvSpPr>
          <p:cNvPr id="3" name="Slide Number Placeholder 2"/>
          <p:cNvSpPr>
            <a:spLocks noGrp="1"/>
          </p:cNvSpPr>
          <p:nvPr>
            <p:ph type="sldNum" sz="quarter" idx="12"/>
          </p:nvPr>
        </p:nvSpPr>
        <p:spPr/>
        <p:txBody>
          <a:bodyPr/>
          <a:lstStyle/>
          <a:p>
            <a:fld id="{1DEBBDC7-4A1B-43E6-8DA6-58148E08E8A6}" type="slidenum">
              <a:rPr lang="en-AU" smtClean="0"/>
              <a:pPr/>
              <a:t>13</a:t>
            </a:fld>
            <a:endParaRPr lang="en-AU" dirty="0"/>
          </a:p>
        </p:txBody>
      </p:sp>
      <p:sp>
        <p:nvSpPr>
          <p:cNvPr id="4" name="Rectangle 3"/>
          <p:cNvSpPr/>
          <p:nvPr/>
        </p:nvSpPr>
        <p:spPr>
          <a:xfrm>
            <a:off x="370570" y="3748157"/>
            <a:ext cx="10657184" cy="1754326"/>
          </a:xfrm>
          <a:prstGeom prst="rect">
            <a:avLst/>
          </a:prstGeom>
        </p:spPr>
        <p:txBody>
          <a:bodyPr wrap="square">
            <a:spAutoFit/>
          </a:bodyPr>
          <a:lstStyle/>
          <a:p>
            <a:r>
              <a:rPr lang="en-GB" sz="5400" dirty="0"/>
              <a:t>Our goal should be to get </a:t>
            </a:r>
            <a:r>
              <a:rPr lang="en-GB" sz="5400" i="1" dirty="0"/>
              <a:t>enough</a:t>
            </a:r>
            <a:r>
              <a:rPr lang="en-GB" sz="5400" dirty="0"/>
              <a:t> confidence as quickly as possible.</a:t>
            </a:r>
            <a:endParaRPr lang="en-GB" sz="4800" dirty="0"/>
          </a:p>
        </p:txBody>
      </p:sp>
    </p:spTree>
    <p:extLst>
      <p:ext uri="{BB962C8B-B14F-4D97-AF65-F5344CB8AC3E}">
        <p14:creationId xmlns:p14="http://schemas.microsoft.com/office/powerpoint/2010/main" val="3938350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Speed of release</a:t>
            </a:r>
          </a:p>
        </p:txBody>
      </p:sp>
      <p:sp>
        <p:nvSpPr>
          <p:cNvPr id="3" name="Content Placeholder 2"/>
          <p:cNvSpPr>
            <a:spLocks noGrp="1"/>
          </p:cNvSpPr>
          <p:nvPr>
            <p:ph idx="1"/>
          </p:nvPr>
        </p:nvSpPr>
        <p:spPr/>
        <p:txBody>
          <a:bodyPr/>
          <a:lstStyle/>
          <a:p>
            <a:r>
              <a:rPr lang="en-AU" dirty="0"/>
              <a:t>You can only release when you meet your minimum confidence level.</a:t>
            </a:r>
          </a:p>
        </p:txBody>
      </p:sp>
      <p:sp>
        <p:nvSpPr>
          <p:cNvPr id="4" name="Slide Number Placeholder 3"/>
          <p:cNvSpPr>
            <a:spLocks noGrp="1"/>
          </p:cNvSpPr>
          <p:nvPr>
            <p:ph type="sldNum" sz="quarter" idx="12"/>
          </p:nvPr>
        </p:nvSpPr>
        <p:spPr/>
        <p:txBody>
          <a:bodyPr/>
          <a:lstStyle/>
          <a:p>
            <a:fld id="{1DEBBDC7-4A1B-43E6-8DA6-58148E08E8A6}" type="slidenum">
              <a:rPr lang="en-AU" smtClean="0"/>
              <a:t>14</a:t>
            </a:fld>
            <a:endParaRPr lang="en-AU"/>
          </a:p>
        </p:txBody>
      </p:sp>
      <p:cxnSp>
        <p:nvCxnSpPr>
          <p:cNvPr id="5" name="Straight Arrow Connector 4"/>
          <p:cNvCxnSpPr/>
          <p:nvPr/>
        </p:nvCxnSpPr>
        <p:spPr>
          <a:xfrm flipV="1">
            <a:off x="3526493" y="2909188"/>
            <a:ext cx="0" cy="315183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p:nvPr/>
        </p:nvCxnSpPr>
        <p:spPr>
          <a:xfrm>
            <a:off x="3511335" y="6046735"/>
            <a:ext cx="6159650"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838622" y="2853730"/>
            <a:ext cx="2544286" cy="415498"/>
          </a:xfrm>
          <a:prstGeom prst="rect">
            <a:avLst/>
          </a:prstGeom>
          <a:noFill/>
        </p:spPr>
        <p:txBody>
          <a:bodyPr wrap="none" rtlCol="0">
            <a:spAutoFit/>
          </a:bodyPr>
          <a:lstStyle/>
          <a:p>
            <a:r>
              <a:rPr lang="en-AU" dirty="0">
                <a:solidFill>
                  <a:srgbClr val="E5007E"/>
                </a:solidFill>
                <a:latin typeface="SketchFlow Print" panose="02000000000000000000" pitchFamily="2" charset="0"/>
              </a:rPr>
              <a:t>Speed of release</a:t>
            </a:r>
          </a:p>
        </p:txBody>
      </p:sp>
      <p:sp>
        <p:nvSpPr>
          <p:cNvPr id="8" name="TextBox 7"/>
          <p:cNvSpPr txBox="1"/>
          <p:nvPr/>
        </p:nvSpPr>
        <p:spPr>
          <a:xfrm>
            <a:off x="7402864" y="6149548"/>
            <a:ext cx="2364750" cy="415498"/>
          </a:xfrm>
          <a:prstGeom prst="rect">
            <a:avLst/>
          </a:prstGeom>
          <a:noFill/>
        </p:spPr>
        <p:txBody>
          <a:bodyPr wrap="none" rtlCol="0">
            <a:spAutoFit/>
          </a:bodyPr>
          <a:lstStyle/>
          <a:p>
            <a:r>
              <a:rPr lang="en-AU" dirty="0">
                <a:solidFill>
                  <a:srgbClr val="E5007E"/>
                </a:solidFill>
                <a:latin typeface="SketchFlow Print" panose="02000000000000000000" pitchFamily="2" charset="0"/>
              </a:rPr>
              <a:t>Automated tests</a:t>
            </a:r>
          </a:p>
        </p:txBody>
      </p:sp>
      <p:sp>
        <p:nvSpPr>
          <p:cNvPr id="11" name="Freeform 10"/>
          <p:cNvSpPr/>
          <p:nvPr/>
        </p:nvSpPr>
        <p:spPr>
          <a:xfrm>
            <a:off x="3781432" y="3124430"/>
            <a:ext cx="5554134" cy="2726337"/>
          </a:xfrm>
          <a:custGeom>
            <a:avLst/>
            <a:gdLst>
              <a:gd name="connsiteX0" fmla="*/ 0 w 5554134"/>
              <a:gd name="connsiteY0" fmla="*/ 2726337 h 2726337"/>
              <a:gd name="connsiteX1" fmla="*/ 1828800 w 5554134"/>
              <a:gd name="connsiteY1" fmla="*/ 71 h 2726337"/>
              <a:gd name="connsiteX2" fmla="*/ 5554134 w 5554134"/>
              <a:gd name="connsiteY2" fmla="*/ 2658604 h 2726337"/>
            </a:gdLst>
            <a:ahLst/>
            <a:cxnLst>
              <a:cxn ang="0">
                <a:pos x="connsiteX0" y="connsiteY0"/>
              </a:cxn>
              <a:cxn ang="0">
                <a:pos x="connsiteX1" y="connsiteY1"/>
              </a:cxn>
              <a:cxn ang="0">
                <a:pos x="connsiteX2" y="connsiteY2"/>
              </a:cxn>
            </a:cxnLst>
            <a:rect l="l" t="t" r="r" b="b"/>
            <a:pathLst>
              <a:path w="5554134" h="2726337">
                <a:moveTo>
                  <a:pt x="0" y="2726337"/>
                </a:moveTo>
                <a:cubicBezTo>
                  <a:pt x="451555" y="1368848"/>
                  <a:pt x="903111" y="11360"/>
                  <a:pt x="1828800" y="71"/>
                </a:cubicBezTo>
                <a:cubicBezTo>
                  <a:pt x="2754489" y="-11218"/>
                  <a:pt x="4154311" y="1323693"/>
                  <a:pt x="5554134" y="2658604"/>
                </a:cubicBezTo>
              </a:path>
            </a:pathLst>
          </a:custGeom>
          <a:noFill/>
          <a:ln>
            <a:solidFill>
              <a:srgbClr val="E500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 name="TextBox 12"/>
          <p:cNvSpPr txBox="1"/>
          <p:nvPr/>
        </p:nvSpPr>
        <p:spPr>
          <a:xfrm>
            <a:off x="6743278" y="4796081"/>
            <a:ext cx="4200189" cy="1061829"/>
          </a:xfrm>
          <a:prstGeom prst="rect">
            <a:avLst/>
          </a:prstGeom>
          <a:solidFill>
            <a:srgbClr val="FFFFFF">
              <a:alpha val="80000"/>
            </a:srgbClr>
          </a:solidFill>
        </p:spPr>
        <p:txBody>
          <a:bodyPr wrap="none" rtlCol="0">
            <a:spAutoFit/>
          </a:bodyPr>
          <a:lstStyle/>
          <a:p>
            <a:r>
              <a:rPr lang="en-AU" dirty="0">
                <a:latin typeface="SketchFlow Print" panose="02000000000000000000" pitchFamily="2" charset="0"/>
              </a:rPr>
              <a:t>Brittle tests (low confidence)</a:t>
            </a:r>
          </a:p>
          <a:p>
            <a:r>
              <a:rPr lang="en-AU" dirty="0">
                <a:latin typeface="SketchFlow Print" panose="02000000000000000000" pitchFamily="2" charset="0"/>
              </a:rPr>
              <a:t>Lots of time running tests</a:t>
            </a:r>
          </a:p>
          <a:p>
            <a:r>
              <a:rPr lang="en-AU" dirty="0">
                <a:latin typeface="SketchFlow Print" panose="02000000000000000000" pitchFamily="2" charset="0"/>
              </a:rPr>
              <a:t>Lots of time writing tests</a:t>
            </a:r>
          </a:p>
        </p:txBody>
      </p:sp>
      <p:sp>
        <p:nvSpPr>
          <p:cNvPr id="14" name="TextBox 13"/>
          <p:cNvSpPr txBox="1"/>
          <p:nvPr/>
        </p:nvSpPr>
        <p:spPr>
          <a:xfrm>
            <a:off x="1445082" y="4796081"/>
            <a:ext cx="4362092" cy="1061829"/>
          </a:xfrm>
          <a:prstGeom prst="rect">
            <a:avLst/>
          </a:prstGeom>
          <a:solidFill>
            <a:srgbClr val="FFFFFF">
              <a:alpha val="80000"/>
            </a:srgbClr>
          </a:solidFill>
        </p:spPr>
        <p:txBody>
          <a:bodyPr wrap="none" rtlCol="0">
            <a:spAutoFit/>
          </a:bodyPr>
          <a:lstStyle/>
          <a:p>
            <a:r>
              <a:rPr lang="en-AU" dirty="0">
                <a:latin typeface="SketchFlow Print" panose="02000000000000000000" pitchFamily="2" charset="0"/>
              </a:rPr>
              <a:t>Fear of refactoring</a:t>
            </a:r>
          </a:p>
          <a:p>
            <a:r>
              <a:rPr lang="en-AU" dirty="0">
                <a:latin typeface="SketchFlow Print" panose="02000000000000000000" pitchFamily="2" charset="0"/>
              </a:rPr>
              <a:t>Manual regression testing</a:t>
            </a:r>
          </a:p>
          <a:p>
            <a:r>
              <a:rPr lang="en-US" dirty="0">
                <a:latin typeface="SketchFlow Print" panose="02000000000000000000" pitchFamily="2" charset="0"/>
              </a:rPr>
              <a:t>Wasted time fixing regressions</a:t>
            </a:r>
            <a:endParaRPr lang="en-AU" dirty="0">
              <a:latin typeface="SketchFlow Print" panose="02000000000000000000" pitchFamily="2" charset="0"/>
            </a:endParaRPr>
          </a:p>
        </p:txBody>
      </p:sp>
    </p:spTree>
    <p:extLst>
      <p:ext uri="{BB962C8B-B14F-4D97-AF65-F5344CB8AC3E}">
        <p14:creationId xmlns:p14="http://schemas.microsoft.com/office/powerpoint/2010/main" val="1112372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1" grpId="0" animBg="1"/>
      <p:bldP spid="13" grpId="0" animBg="1"/>
      <p:bldP spid="1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0590" y="1629593"/>
            <a:ext cx="10873030" cy="4536505"/>
          </a:xfrm>
        </p:spPr>
        <p:txBody>
          <a:bodyPr/>
          <a:lstStyle/>
          <a:p>
            <a:pPr>
              <a:lnSpc>
                <a:spcPts val="5000"/>
              </a:lnSpc>
            </a:pPr>
            <a:r>
              <a:rPr lang="en-AU" dirty="0" err="1"/>
              <a:t>tl;dr</a:t>
            </a:r>
            <a:br>
              <a:rPr lang="en-AU" dirty="0"/>
            </a:br>
            <a:br>
              <a:rPr lang="en-AU" dirty="0"/>
            </a:br>
            <a:r>
              <a:rPr lang="en-AU" sz="4000" dirty="0">
                <a:latin typeface="+mn-lt"/>
              </a:rPr>
              <a:t>* Speed and confidence are inversely proportional</a:t>
            </a:r>
            <a:br>
              <a:rPr lang="en-AU" sz="4000" dirty="0">
                <a:latin typeface="+mn-lt"/>
              </a:rPr>
            </a:br>
            <a:r>
              <a:rPr lang="en-AU" sz="4000" dirty="0">
                <a:latin typeface="+mn-lt"/>
              </a:rPr>
              <a:t>* Testing pyramid is too rigid – we can be smarter</a:t>
            </a:r>
            <a:br>
              <a:rPr lang="en-AU" sz="4000" dirty="0">
                <a:latin typeface="+mn-lt"/>
              </a:rPr>
            </a:br>
            <a:r>
              <a:rPr lang="en-AU" sz="4000" dirty="0">
                <a:latin typeface="+mn-lt"/>
              </a:rPr>
              <a:t>* The goal of testing is not to test</a:t>
            </a:r>
            <a:br>
              <a:rPr lang="en-AU" sz="4000" dirty="0">
                <a:latin typeface="+mn-lt"/>
              </a:rPr>
            </a:br>
            <a:r>
              <a:rPr lang="en-AU" sz="4000" b="1" dirty="0">
                <a:latin typeface="+mn-lt"/>
              </a:rPr>
              <a:t>* Confidence is the most important driver</a:t>
            </a:r>
            <a:br>
              <a:rPr lang="en-AU" sz="4000" dirty="0">
                <a:latin typeface="+mn-lt"/>
              </a:rPr>
            </a:br>
            <a:r>
              <a:rPr lang="en-AU" sz="4000" dirty="0">
                <a:latin typeface="+mn-lt"/>
              </a:rPr>
              <a:t>* Speed up releases w/ pragmatic automated testing</a:t>
            </a:r>
            <a:endParaRPr lang="en-AU" sz="25000" dirty="0">
              <a:latin typeface="+mn-lt"/>
            </a:endParaRPr>
          </a:p>
        </p:txBody>
      </p:sp>
      <p:sp>
        <p:nvSpPr>
          <p:cNvPr id="3" name="Slide Number Placeholder 2"/>
          <p:cNvSpPr>
            <a:spLocks noGrp="1"/>
          </p:cNvSpPr>
          <p:nvPr>
            <p:ph type="sldNum" sz="quarter" idx="12"/>
          </p:nvPr>
        </p:nvSpPr>
        <p:spPr/>
        <p:txBody>
          <a:bodyPr/>
          <a:lstStyle/>
          <a:p>
            <a:fld id="{1DEBBDC7-4A1B-43E6-8DA6-58148E08E8A6}" type="slidenum">
              <a:rPr lang="en-AU" smtClean="0"/>
              <a:pPr/>
              <a:t>15</a:t>
            </a:fld>
            <a:endParaRPr lang="en-AU" dirty="0"/>
          </a:p>
        </p:txBody>
      </p:sp>
    </p:spTree>
    <p:extLst>
      <p:ext uri="{BB962C8B-B14F-4D97-AF65-F5344CB8AC3E}">
        <p14:creationId xmlns:p14="http://schemas.microsoft.com/office/powerpoint/2010/main" val="23017277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Chapter 2: “The Business”</a:t>
            </a:r>
          </a:p>
        </p:txBody>
      </p:sp>
      <p:sp>
        <p:nvSpPr>
          <p:cNvPr id="5" name="Slide Number Placeholder 4"/>
          <p:cNvSpPr>
            <a:spLocks noGrp="1"/>
          </p:cNvSpPr>
          <p:nvPr>
            <p:ph type="sldNum" sz="quarter" idx="12"/>
          </p:nvPr>
        </p:nvSpPr>
        <p:spPr/>
        <p:txBody>
          <a:bodyPr/>
          <a:lstStyle/>
          <a:p>
            <a:fld id="{1DEBBDC7-4A1B-43E6-8DA6-58148E08E8A6}" type="slidenum">
              <a:rPr lang="en-AU" smtClean="0"/>
              <a:pPr/>
              <a:t>16</a:t>
            </a:fld>
            <a:endParaRPr lang="en-AU" dirty="0"/>
          </a:p>
        </p:txBody>
      </p:sp>
      <p:sp>
        <p:nvSpPr>
          <p:cNvPr id="4" name="TextBox 3"/>
          <p:cNvSpPr txBox="1"/>
          <p:nvPr/>
        </p:nvSpPr>
        <p:spPr>
          <a:xfrm flipH="1">
            <a:off x="5570590" y="4869954"/>
            <a:ext cx="5282873" cy="954107"/>
          </a:xfrm>
          <a:prstGeom prst="rect">
            <a:avLst/>
          </a:prstGeom>
          <a:noFill/>
        </p:spPr>
        <p:txBody>
          <a:bodyPr wrap="square" rtlCol="0">
            <a:spAutoFit/>
          </a:bodyPr>
          <a:lstStyle/>
          <a:p>
            <a:r>
              <a:rPr lang="en-US" sz="2800" dirty="0">
                <a:solidFill>
                  <a:schemeClr val="bg1"/>
                </a:solidFill>
              </a:rPr>
              <a:t>“Business people can get their hands off my testing strategy”</a:t>
            </a:r>
          </a:p>
        </p:txBody>
      </p:sp>
    </p:spTree>
    <p:extLst>
      <p:ext uri="{BB962C8B-B14F-4D97-AF65-F5344CB8AC3E}">
        <p14:creationId xmlns:p14="http://schemas.microsoft.com/office/powerpoint/2010/main" val="13029645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“Challenge yourself to start simple then inspect and adapt”</a:t>
            </a:r>
            <a:endParaRPr lang="en-AU" dirty="0"/>
          </a:p>
        </p:txBody>
      </p:sp>
      <p:sp>
        <p:nvSpPr>
          <p:cNvPr id="4" name="Slide Number Placeholder 3"/>
          <p:cNvSpPr>
            <a:spLocks noGrp="1"/>
          </p:cNvSpPr>
          <p:nvPr>
            <p:ph type="sldNum" sz="quarter" idx="12"/>
          </p:nvPr>
        </p:nvSpPr>
        <p:spPr/>
        <p:txBody>
          <a:bodyPr/>
          <a:lstStyle/>
          <a:p>
            <a:fld id="{1DEBBDC7-4A1B-43E6-8DA6-58148E08E8A6}" type="slidenum">
              <a:rPr lang="en-AU" smtClean="0"/>
              <a:pPr/>
              <a:t>17</a:t>
            </a:fld>
            <a:endParaRPr lang="en-AU" dirty="0"/>
          </a:p>
        </p:txBody>
      </p:sp>
    </p:spTree>
    <p:extLst>
      <p:ext uri="{BB962C8B-B14F-4D97-AF65-F5344CB8AC3E}">
        <p14:creationId xmlns:p14="http://schemas.microsoft.com/office/powerpoint/2010/main" val="28554086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Setting a testing strategy</a:t>
            </a:r>
            <a:endParaRPr lang="en-AU" dirty="0"/>
          </a:p>
        </p:txBody>
      </p:sp>
      <p:sp>
        <p:nvSpPr>
          <p:cNvPr id="3" name="Content Placeholder 2"/>
          <p:cNvSpPr>
            <a:spLocks noGrp="1"/>
          </p:cNvSpPr>
          <p:nvPr>
            <p:ph idx="1"/>
          </p:nvPr>
        </p:nvSpPr>
        <p:spPr/>
        <p:txBody>
          <a:bodyPr/>
          <a:lstStyle/>
          <a:p>
            <a:pPr marL="742950" indent="-742950">
              <a:buFont typeface="+mj-lt"/>
              <a:buAutoNum type="arabicPeriod"/>
            </a:pPr>
            <a:r>
              <a:rPr lang="en-GB" sz="4000" dirty="0">
                <a:solidFill>
                  <a:srgbClr val="E5007E"/>
                </a:solidFill>
              </a:rPr>
              <a:t>Challenge</a:t>
            </a:r>
            <a:r>
              <a:rPr lang="en-GB" sz="4000" dirty="0"/>
              <a:t> yourself to set a </a:t>
            </a:r>
            <a:r>
              <a:rPr lang="en-GB" sz="2800" dirty="0"/>
              <a:t>minimum </a:t>
            </a:r>
            <a:r>
              <a:rPr lang="en-GB" sz="4000" dirty="0"/>
              <a:t>confidence level that is as </a:t>
            </a:r>
            <a:r>
              <a:rPr lang="en-GB" sz="2800" dirty="0"/>
              <a:t>low</a:t>
            </a:r>
            <a:r>
              <a:rPr lang="en-GB" sz="4000" dirty="0"/>
              <a:t> as possible</a:t>
            </a:r>
          </a:p>
          <a:p>
            <a:pPr marL="742950" indent="-742950">
              <a:buFont typeface="+mj-lt"/>
              <a:buAutoNum type="arabicPeriod"/>
            </a:pPr>
            <a:r>
              <a:rPr lang="en-GB" sz="4000" dirty="0"/>
              <a:t>Create</a:t>
            </a:r>
            <a:r>
              <a:rPr lang="en-GB" sz="4000" b="1" dirty="0"/>
              <a:t> </a:t>
            </a:r>
            <a:r>
              <a:rPr lang="en-GB" sz="4000" dirty="0"/>
              <a:t>a testing strategy that meets that confidence level as </a:t>
            </a:r>
            <a:r>
              <a:rPr lang="en-GB" sz="5400" i="1" dirty="0"/>
              <a:t>fast</a:t>
            </a:r>
            <a:r>
              <a:rPr lang="en-GB" sz="5400" dirty="0"/>
              <a:t> </a:t>
            </a:r>
            <a:r>
              <a:rPr lang="en-GB" sz="4000" dirty="0"/>
              <a:t>as possible</a:t>
            </a:r>
          </a:p>
          <a:p>
            <a:pPr marL="742950" indent="-742950">
              <a:buFont typeface="+mj-lt"/>
              <a:buAutoNum type="arabicPeriod"/>
            </a:pPr>
            <a:r>
              <a:rPr lang="en-GB" sz="4000" dirty="0"/>
              <a:t>Adjust the testing strategy over time based on observations (</a:t>
            </a:r>
            <a:r>
              <a:rPr lang="en-GB" dirty="0">
                <a:solidFill>
                  <a:srgbClr val="E5007E"/>
                </a:solidFill>
              </a:rPr>
              <a:t>inspect and adapt</a:t>
            </a:r>
            <a:r>
              <a:rPr lang="en-GB" sz="4000" dirty="0"/>
              <a:t>)</a:t>
            </a:r>
            <a:endParaRPr lang="en-AU" sz="4000" dirty="0"/>
          </a:p>
        </p:txBody>
      </p:sp>
      <p:sp>
        <p:nvSpPr>
          <p:cNvPr id="5" name="Slide Number Placeholder 4"/>
          <p:cNvSpPr>
            <a:spLocks noGrp="1"/>
          </p:cNvSpPr>
          <p:nvPr>
            <p:ph type="sldNum" sz="quarter" idx="12"/>
          </p:nvPr>
        </p:nvSpPr>
        <p:spPr/>
        <p:txBody>
          <a:bodyPr/>
          <a:lstStyle/>
          <a:p>
            <a:fld id="{1DEBBDC7-4A1B-43E6-8DA6-58148E08E8A6}" type="slidenum">
              <a:rPr lang="en-AU" smtClean="0"/>
              <a:t>18</a:t>
            </a:fld>
            <a:endParaRPr lang="en-AU"/>
          </a:p>
        </p:txBody>
      </p:sp>
    </p:spTree>
    <p:extLst>
      <p:ext uri="{BB962C8B-B14F-4D97-AF65-F5344CB8AC3E}">
        <p14:creationId xmlns:p14="http://schemas.microsoft.com/office/powerpoint/2010/main" val="9367615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Where does “The Business” come into it?</a:t>
            </a:r>
            <a:endParaRPr lang="en-AU" dirty="0"/>
          </a:p>
        </p:txBody>
      </p:sp>
      <p:sp>
        <p:nvSpPr>
          <p:cNvPr id="5" name="Slide Number Placeholder 4"/>
          <p:cNvSpPr>
            <a:spLocks noGrp="1"/>
          </p:cNvSpPr>
          <p:nvPr>
            <p:ph type="sldNum" sz="quarter" idx="12"/>
          </p:nvPr>
        </p:nvSpPr>
        <p:spPr/>
        <p:txBody>
          <a:bodyPr/>
          <a:lstStyle/>
          <a:p>
            <a:fld id="{1DEBBDC7-4A1B-43E6-8DA6-58148E08E8A6}" type="slidenum">
              <a:rPr lang="en-AU" smtClean="0"/>
              <a:t>19</a:t>
            </a:fld>
            <a:endParaRPr lang="en-AU"/>
          </a:p>
        </p:txBody>
      </p:sp>
      <p:sp>
        <p:nvSpPr>
          <p:cNvPr id="6" name="Content Placeholder 2"/>
          <p:cNvSpPr>
            <a:spLocks noGrp="1"/>
          </p:cNvSpPr>
          <p:nvPr>
            <p:ph idx="1"/>
          </p:nvPr>
        </p:nvSpPr>
        <p:spPr>
          <a:xfrm>
            <a:off x="838622" y="1694577"/>
            <a:ext cx="10048720" cy="4527011"/>
          </a:xfrm>
        </p:spPr>
        <p:txBody>
          <a:bodyPr/>
          <a:lstStyle/>
          <a:p>
            <a:pPr marL="742950" indent="-742950">
              <a:buFont typeface="+mj-lt"/>
              <a:buAutoNum type="arabicPeriod"/>
            </a:pPr>
            <a:r>
              <a:rPr lang="en-GB" sz="4000" dirty="0">
                <a:solidFill>
                  <a:srgbClr val="E5007E"/>
                </a:solidFill>
              </a:rPr>
              <a:t>Challenge</a:t>
            </a:r>
            <a:r>
              <a:rPr lang="en-GB" sz="4000" dirty="0"/>
              <a:t> yourself to set a </a:t>
            </a:r>
            <a:r>
              <a:rPr lang="en-GB" sz="2800" dirty="0"/>
              <a:t>minimum </a:t>
            </a:r>
            <a:r>
              <a:rPr lang="en-GB" sz="4000" dirty="0"/>
              <a:t>confidence level that is as </a:t>
            </a:r>
            <a:r>
              <a:rPr lang="en-GB" sz="2800" dirty="0"/>
              <a:t>low</a:t>
            </a:r>
            <a:r>
              <a:rPr lang="en-GB" sz="4000" dirty="0"/>
              <a:t> as possible</a:t>
            </a:r>
          </a:p>
          <a:p>
            <a:pPr marL="742950" indent="-742950">
              <a:buFont typeface="+mj-lt"/>
              <a:buAutoNum type="arabicPeriod"/>
            </a:pPr>
            <a:r>
              <a:rPr lang="en-GB" sz="4000" dirty="0"/>
              <a:t>Create</a:t>
            </a:r>
            <a:r>
              <a:rPr lang="en-GB" sz="4000" b="1" dirty="0"/>
              <a:t> </a:t>
            </a:r>
            <a:r>
              <a:rPr lang="en-GB" sz="4000" dirty="0"/>
              <a:t>a testing strategy that meets that confidence level as </a:t>
            </a:r>
            <a:r>
              <a:rPr lang="en-GB" sz="5400" i="1" dirty="0"/>
              <a:t>fast</a:t>
            </a:r>
            <a:r>
              <a:rPr lang="en-GB" sz="5400" dirty="0"/>
              <a:t> </a:t>
            </a:r>
            <a:r>
              <a:rPr lang="en-GB" sz="4000" dirty="0"/>
              <a:t>as possible</a:t>
            </a:r>
          </a:p>
          <a:p>
            <a:pPr marL="742950" indent="-742950">
              <a:buFont typeface="+mj-lt"/>
              <a:buAutoNum type="arabicPeriod"/>
            </a:pPr>
            <a:r>
              <a:rPr lang="en-GB" sz="4000" dirty="0"/>
              <a:t>Adjust the testing strategy over time based on observations (</a:t>
            </a:r>
            <a:r>
              <a:rPr lang="en-GB" dirty="0">
                <a:solidFill>
                  <a:srgbClr val="E5007E"/>
                </a:solidFill>
              </a:rPr>
              <a:t>inspect and adapt</a:t>
            </a:r>
            <a:r>
              <a:rPr lang="en-GB" sz="4000" dirty="0"/>
              <a:t>)</a:t>
            </a:r>
            <a:endParaRPr lang="en-AU" sz="4000" dirty="0"/>
          </a:p>
        </p:txBody>
      </p:sp>
      <p:sp>
        <p:nvSpPr>
          <p:cNvPr id="7" name="TextBox 6"/>
          <p:cNvSpPr txBox="1"/>
          <p:nvPr/>
        </p:nvSpPr>
        <p:spPr>
          <a:xfrm>
            <a:off x="1414686" y="1694577"/>
            <a:ext cx="9289032" cy="1231160"/>
          </a:xfrm>
          <a:prstGeom prst="rect">
            <a:avLst/>
          </a:prstGeom>
          <a:solidFill>
            <a:srgbClr val="FFFFFF">
              <a:alpha val="89804"/>
            </a:srgbClr>
          </a:solidFill>
        </p:spPr>
        <p:txBody>
          <a:bodyPr wrap="square" rtlCol="0" anchor="ctr" anchorCtr="0">
            <a:noAutofit/>
          </a:bodyPr>
          <a:lstStyle/>
          <a:p>
            <a:pPr algn="ctr"/>
            <a:r>
              <a:rPr lang="en-US" sz="3200" dirty="0"/>
              <a:t>Business Decision</a:t>
            </a:r>
          </a:p>
        </p:txBody>
      </p:sp>
      <p:sp>
        <p:nvSpPr>
          <p:cNvPr id="8" name="TextBox 7"/>
          <p:cNvSpPr txBox="1"/>
          <p:nvPr/>
        </p:nvSpPr>
        <p:spPr>
          <a:xfrm>
            <a:off x="1414686" y="3141762"/>
            <a:ext cx="9289032" cy="1368152"/>
          </a:xfrm>
          <a:prstGeom prst="rect">
            <a:avLst/>
          </a:prstGeom>
          <a:solidFill>
            <a:srgbClr val="FFFFFF">
              <a:alpha val="89804"/>
            </a:srgbClr>
          </a:solidFill>
        </p:spPr>
        <p:txBody>
          <a:bodyPr wrap="square" rtlCol="0" anchor="ctr" anchorCtr="0">
            <a:noAutofit/>
          </a:bodyPr>
          <a:lstStyle/>
          <a:p>
            <a:pPr algn="ctr"/>
            <a:r>
              <a:rPr lang="en-US" sz="3200" dirty="0"/>
              <a:t>Technical Decision</a:t>
            </a:r>
          </a:p>
        </p:txBody>
      </p:sp>
      <p:sp>
        <p:nvSpPr>
          <p:cNvPr id="9" name="TextBox 8"/>
          <p:cNvSpPr txBox="1"/>
          <p:nvPr/>
        </p:nvSpPr>
        <p:spPr>
          <a:xfrm>
            <a:off x="1414686" y="4581922"/>
            <a:ext cx="9289032" cy="1368152"/>
          </a:xfrm>
          <a:prstGeom prst="rect">
            <a:avLst/>
          </a:prstGeom>
          <a:solidFill>
            <a:srgbClr val="FFFFFF">
              <a:alpha val="89804"/>
            </a:srgbClr>
          </a:solidFill>
        </p:spPr>
        <p:txBody>
          <a:bodyPr wrap="square" rtlCol="0" anchor="ctr" anchorCtr="0">
            <a:noAutofit/>
          </a:bodyPr>
          <a:lstStyle/>
          <a:p>
            <a:pPr algn="ctr"/>
            <a:r>
              <a:rPr lang="en-US" sz="3200" dirty="0"/>
              <a:t>Both</a:t>
            </a:r>
          </a:p>
        </p:txBody>
      </p:sp>
    </p:spTree>
    <p:extLst>
      <p:ext uri="{BB962C8B-B14F-4D97-AF65-F5344CB8AC3E}">
        <p14:creationId xmlns:p14="http://schemas.microsoft.com/office/powerpoint/2010/main" val="2476247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3496" y="1629593"/>
            <a:ext cx="9864918" cy="4536505"/>
          </a:xfrm>
        </p:spPr>
        <p:txBody>
          <a:bodyPr/>
          <a:lstStyle/>
          <a:p>
            <a:r>
              <a:rPr lang="en-US" dirty="0"/>
              <a:t>Why </a:t>
            </a:r>
            <a:r>
              <a:rPr lang="en-US" dirty="0" err="1"/>
              <a:t>microtesting</a:t>
            </a:r>
            <a:r>
              <a:rPr lang="en-US" dirty="0"/>
              <a:t>?</a:t>
            </a:r>
            <a:endParaRPr lang="en-AU" dirty="0"/>
          </a:p>
        </p:txBody>
      </p:sp>
      <p:sp>
        <p:nvSpPr>
          <p:cNvPr id="4" name="Slide Number Placeholder 3"/>
          <p:cNvSpPr>
            <a:spLocks noGrp="1"/>
          </p:cNvSpPr>
          <p:nvPr>
            <p:ph type="sldNum" sz="quarter" idx="12"/>
          </p:nvPr>
        </p:nvSpPr>
        <p:spPr/>
        <p:txBody>
          <a:bodyPr/>
          <a:lstStyle/>
          <a:p>
            <a:fld id="{1DEBBDC7-4A1B-43E6-8DA6-58148E08E8A6}" type="slidenum">
              <a:rPr lang="en-AU" smtClean="0"/>
              <a:pPr/>
              <a:t>2</a:t>
            </a:fld>
            <a:endParaRPr lang="en-AU" dirty="0"/>
          </a:p>
        </p:txBody>
      </p:sp>
    </p:spTree>
    <p:extLst>
      <p:ext uri="{BB962C8B-B14F-4D97-AF65-F5344CB8AC3E}">
        <p14:creationId xmlns:p14="http://schemas.microsoft.com/office/powerpoint/2010/main" val="37113501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B6C001-729A-4288-8055-7DB92C83400C}"/>
              </a:ext>
            </a:extLst>
          </p:cNvPr>
          <p:cNvSpPr>
            <a:spLocks noGrp="1"/>
          </p:cNvSpPr>
          <p:nvPr>
            <p:ph type="title"/>
          </p:nvPr>
        </p:nvSpPr>
        <p:spPr/>
        <p:txBody>
          <a:bodyPr/>
          <a:lstStyle/>
          <a:p>
            <a:r>
              <a:rPr lang="en-AU" dirty="0"/>
              <a:t>What do we need for an effective conversation about confidence?</a:t>
            </a:r>
          </a:p>
        </p:txBody>
      </p:sp>
      <p:sp>
        <p:nvSpPr>
          <p:cNvPr id="3" name="Content Placeholder 2">
            <a:extLst>
              <a:ext uri="{FF2B5EF4-FFF2-40B4-BE49-F238E27FC236}">
                <a16:creationId xmlns:a16="http://schemas.microsoft.com/office/drawing/2014/main" id="{1853824A-7855-41A3-A8E7-853405D56ACF}"/>
              </a:ext>
            </a:extLst>
          </p:cNvPr>
          <p:cNvSpPr>
            <a:spLocks noGrp="1"/>
          </p:cNvSpPr>
          <p:nvPr>
            <p:ph idx="1"/>
          </p:nvPr>
        </p:nvSpPr>
        <p:spPr/>
        <p:txBody>
          <a:bodyPr/>
          <a:lstStyle/>
          <a:p>
            <a:r>
              <a:rPr lang="en-AU" dirty="0"/>
              <a:t>Consistent terminology (keep everyone on same page)</a:t>
            </a:r>
          </a:p>
          <a:p>
            <a:r>
              <a:rPr lang="en-AU" dirty="0"/>
              <a:t>Traceability</a:t>
            </a:r>
          </a:p>
          <a:p>
            <a:r>
              <a:rPr lang="en-AU" dirty="0"/>
              <a:t>Consistency of approach</a:t>
            </a:r>
          </a:p>
          <a:p>
            <a:r>
              <a:rPr lang="en-AU" dirty="0"/>
              <a:t>Giving non-technical people an understanding of the impact of their decision</a:t>
            </a:r>
          </a:p>
        </p:txBody>
      </p:sp>
      <p:sp>
        <p:nvSpPr>
          <p:cNvPr id="4" name="Slide Number Placeholder 3">
            <a:extLst>
              <a:ext uri="{FF2B5EF4-FFF2-40B4-BE49-F238E27FC236}">
                <a16:creationId xmlns:a16="http://schemas.microsoft.com/office/drawing/2014/main" id="{F07FA608-D187-4F0B-8024-1CF5F1C82046}"/>
              </a:ext>
            </a:extLst>
          </p:cNvPr>
          <p:cNvSpPr>
            <a:spLocks noGrp="1"/>
          </p:cNvSpPr>
          <p:nvPr>
            <p:ph type="sldNum" sz="quarter" idx="12"/>
          </p:nvPr>
        </p:nvSpPr>
        <p:spPr/>
        <p:txBody>
          <a:bodyPr/>
          <a:lstStyle/>
          <a:p>
            <a:fld id="{1DEBBDC7-4A1B-43E6-8DA6-58148E08E8A6}" type="slidenum">
              <a:rPr lang="en-AU" smtClean="0"/>
              <a:t>20</a:t>
            </a:fld>
            <a:endParaRPr lang="en-AU"/>
          </a:p>
        </p:txBody>
      </p:sp>
    </p:spTree>
    <p:extLst>
      <p:ext uri="{BB962C8B-B14F-4D97-AF65-F5344CB8AC3E}">
        <p14:creationId xmlns:p14="http://schemas.microsoft.com/office/powerpoint/2010/main" val="900287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32A8C1-9F29-44A1-83EE-069E9EB2269E}"/>
              </a:ext>
            </a:extLst>
          </p:cNvPr>
          <p:cNvSpPr>
            <a:spLocks noGrp="1"/>
          </p:cNvSpPr>
          <p:nvPr>
            <p:ph type="title"/>
          </p:nvPr>
        </p:nvSpPr>
        <p:spPr/>
        <p:txBody>
          <a:bodyPr/>
          <a:lstStyle/>
          <a:p>
            <a:r>
              <a:rPr lang="en-AU" dirty="0"/>
              <a:t>Business Investment Designation*</a:t>
            </a:r>
          </a:p>
        </p:txBody>
      </p:sp>
      <p:sp>
        <p:nvSpPr>
          <p:cNvPr id="3" name="Content Placeholder 2">
            <a:extLst>
              <a:ext uri="{FF2B5EF4-FFF2-40B4-BE49-F238E27FC236}">
                <a16:creationId xmlns:a16="http://schemas.microsoft.com/office/drawing/2014/main" id="{13EA924D-1D11-47A7-9144-3A38FF96D951}"/>
              </a:ext>
            </a:extLst>
          </p:cNvPr>
          <p:cNvSpPr>
            <a:spLocks noGrp="1"/>
          </p:cNvSpPr>
          <p:nvPr>
            <p:ph idx="1"/>
          </p:nvPr>
        </p:nvSpPr>
        <p:spPr/>
        <p:txBody>
          <a:bodyPr/>
          <a:lstStyle/>
          <a:p>
            <a:r>
              <a:rPr lang="en-AU" dirty="0"/>
              <a:t>Capture risk / confidence trade-off by designating each feature/story with one of:</a:t>
            </a:r>
          </a:p>
          <a:p>
            <a:pPr lvl="1"/>
            <a:r>
              <a:rPr lang="en-AU" sz="3200" b="1" dirty="0"/>
              <a:t>Critical</a:t>
            </a:r>
            <a:r>
              <a:rPr lang="en-AU" sz="3200" dirty="0"/>
              <a:t> – Death or serious injury possible, significant legal impact possible, critical business impact</a:t>
            </a:r>
          </a:p>
          <a:p>
            <a:pPr lvl="1"/>
            <a:r>
              <a:rPr lang="en-AU" sz="3200" b="1" dirty="0"/>
              <a:t>High</a:t>
            </a:r>
            <a:r>
              <a:rPr lang="en-AU" sz="3200" dirty="0"/>
              <a:t> – Serious injury possible; high business impact</a:t>
            </a:r>
          </a:p>
          <a:p>
            <a:pPr lvl="1"/>
            <a:r>
              <a:rPr lang="en-AU" sz="3200" b="1" dirty="0"/>
              <a:t>Medium</a:t>
            </a:r>
            <a:r>
              <a:rPr lang="en-AU" sz="3200" dirty="0"/>
              <a:t> – Non serious injury possible; moderate business impact</a:t>
            </a:r>
          </a:p>
          <a:p>
            <a:pPr lvl="1"/>
            <a:r>
              <a:rPr lang="en-AU" sz="3200" b="1" dirty="0"/>
              <a:t>Low</a:t>
            </a:r>
            <a:r>
              <a:rPr lang="en-AU" sz="3200" dirty="0"/>
              <a:t> – Minor business impact / inconvenience</a:t>
            </a:r>
          </a:p>
          <a:p>
            <a:pPr lvl="1"/>
            <a:r>
              <a:rPr lang="en-AU" sz="3200" b="1" dirty="0"/>
              <a:t>Trivial </a:t>
            </a:r>
            <a:r>
              <a:rPr lang="en-AU" sz="3200" dirty="0"/>
              <a:t>– Minimal impact</a:t>
            </a:r>
          </a:p>
          <a:p>
            <a:r>
              <a:rPr lang="en-AU" sz="3200" dirty="0"/>
              <a:t>Track the BID within task tracking system</a:t>
            </a:r>
          </a:p>
        </p:txBody>
      </p:sp>
      <p:sp>
        <p:nvSpPr>
          <p:cNvPr id="4" name="Slide Number Placeholder 3">
            <a:extLst>
              <a:ext uri="{FF2B5EF4-FFF2-40B4-BE49-F238E27FC236}">
                <a16:creationId xmlns:a16="http://schemas.microsoft.com/office/drawing/2014/main" id="{D42CE440-7AE4-4EB1-953B-BB339EAF6EB7}"/>
              </a:ext>
            </a:extLst>
          </p:cNvPr>
          <p:cNvSpPr>
            <a:spLocks noGrp="1"/>
          </p:cNvSpPr>
          <p:nvPr>
            <p:ph type="sldNum" sz="quarter" idx="12"/>
          </p:nvPr>
        </p:nvSpPr>
        <p:spPr/>
        <p:txBody>
          <a:bodyPr/>
          <a:lstStyle/>
          <a:p>
            <a:fld id="{1DEBBDC7-4A1B-43E6-8DA6-58148E08E8A6}" type="slidenum">
              <a:rPr lang="en-AU" smtClean="0"/>
              <a:t>21</a:t>
            </a:fld>
            <a:endParaRPr lang="en-AU"/>
          </a:p>
        </p:txBody>
      </p:sp>
    </p:spTree>
    <p:extLst>
      <p:ext uri="{BB962C8B-B14F-4D97-AF65-F5344CB8AC3E}">
        <p14:creationId xmlns:p14="http://schemas.microsoft.com/office/powerpoint/2010/main" val="1779966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E99DD9-4398-42D7-88D1-4B9CC68CC608}"/>
              </a:ext>
            </a:extLst>
          </p:cNvPr>
          <p:cNvSpPr>
            <a:spLocks noGrp="1"/>
          </p:cNvSpPr>
          <p:nvPr>
            <p:ph type="title"/>
          </p:nvPr>
        </p:nvSpPr>
        <p:spPr/>
        <p:txBody>
          <a:bodyPr/>
          <a:lstStyle/>
          <a:p>
            <a:r>
              <a:rPr lang="en-AU" dirty="0"/>
              <a:t>Business Investment Designation*</a:t>
            </a:r>
          </a:p>
        </p:txBody>
      </p:sp>
      <p:sp>
        <p:nvSpPr>
          <p:cNvPr id="3" name="Content Placeholder 2">
            <a:extLst>
              <a:ext uri="{FF2B5EF4-FFF2-40B4-BE49-F238E27FC236}">
                <a16:creationId xmlns:a16="http://schemas.microsoft.com/office/drawing/2014/main" id="{D16DC937-62C4-463E-8A2B-7C92E98BD0C2}"/>
              </a:ext>
            </a:extLst>
          </p:cNvPr>
          <p:cNvSpPr>
            <a:spLocks noGrp="1"/>
          </p:cNvSpPr>
          <p:nvPr>
            <p:ph idx="1"/>
          </p:nvPr>
        </p:nvSpPr>
        <p:spPr/>
        <p:txBody>
          <a:bodyPr/>
          <a:lstStyle/>
          <a:p>
            <a:r>
              <a:rPr lang="en-AU" dirty="0"/>
              <a:t>Then create testing strategy based on BID, </a:t>
            </a:r>
            <a:r>
              <a:rPr lang="en-AU" i="1" dirty="0"/>
              <a:t>e.g.</a:t>
            </a:r>
            <a:r>
              <a:rPr lang="en-AU" dirty="0"/>
              <a:t>:</a:t>
            </a:r>
          </a:p>
          <a:p>
            <a:pPr lvl="1"/>
            <a:r>
              <a:rPr lang="en-AU" sz="2800" b="1" dirty="0"/>
              <a:t>Critical</a:t>
            </a:r>
            <a:r>
              <a:rPr lang="en-AU" sz="2800" dirty="0"/>
              <a:t> – more time spent in </a:t>
            </a:r>
            <a:r>
              <a:rPr lang="en-AU" sz="2800" b="1" dirty="0"/>
              <a:t>upfront design </a:t>
            </a:r>
            <a:r>
              <a:rPr lang="en-AU" sz="2800" dirty="0"/>
              <a:t>(</a:t>
            </a:r>
            <a:r>
              <a:rPr lang="en-AU" sz="2800" i="1" dirty="0"/>
              <a:t>this isn’t just about testing</a:t>
            </a:r>
            <a:r>
              <a:rPr lang="en-AU" sz="2800" dirty="0"/>
              <a:t>)</a:t>
            </a:r>
            <a:r>
              <a:rPr lang="en-AU" sz="2800" b="1" dirty="0"/>
              <a:t> </a:t>
            </a:r>
            <a:r>
              <a:rPr lang="en-AU" sz="2800" dirty="0"/>
              <a:t>and out-of-band testing, use of intensive techniques like model-based testing that can enumerate all possibilities when testing</a:t>
            </a:r>
          </a:p>
          <a:p>
            <a:pPr lvl="1"/>
            <a:r>
              <a:rPr lang="en-AU" sz="2800" b="1" dirty="0"/>
              <a:t>High</a:t>
            </a:r>
            <a:r>
              <a:rPr lang="en-AU" sz="2800" dirty="0"/>
              <a:t> – developer testing, automated UI testing and charter-based manual testing</a:t>
            </a:r>
          </a:p>
          <a:p>
            <a:pPr lvl="1"/>
            <a:r>
              <a:rPr lang="en-AU" sz="2800" b="1" dirty="0"/>
              <a:t>Medium</a:t>
            </a:r>
            <a:r>
              <a:rPr lang="en-AU" sz="2800" dirty="0"/>
              <a:t> – developer testing and exploratory manual testing</a:t>
            </a:r>
          </a:p>
          <a:p>
            <a:pPr lvl="1"/>
            <a:r>
              <a:rPr lang="en-AU" sz="2800" b="1" dirty="0"/>
              <a:t>Low</a:t>
            </a:r>
            <a:r>
              <a:rPr lang="en-AU" sz="2800" dirty="0"/>
              <a:t> – Exploratory manual testing</a:t>
            </a:r>
          </a:p>
          <a:p>
            <a:pPr lvl="1"/>
            <a:r>
              <a:rPr lang="en-AU" sz="2800" b="1" dirty="0"/>
              <a:t>Trivial</a:t>
            </a:r>
            <a:r>
              <a:rPr lang="en-AU" sz="2800" dirty="0"/>
              <a:t> – No testing</a:t>
            </a:r>
          </a:p>
          <a:p>
            <a:r>
              <a:rPr lang="en-AU" dirty="0"/>
              <a:t>Thus, BID will affect estimate from dev team</a:t>
            </a:r>
          </a:p>
        </p:txBody>
      </p:sp>
      <p:sp>
        <p:nvSpPr>
          <p:cNvPr id="4" name="Slide Number Placeholder 3">
            <a:extLst>
              <a:ext uri="{FF2B5EF4-FFF2-40B4-BE49-F238E27FC236}">
                <a16:creationId xmlns:a16="http://schemas.microsoft.com/office/drawing/2014/main" id="{7AB5F868-4AF3-45C1-9C1D-36C2255B7A5B}"/>
              </a:ext>
            </a:extLst>
          </p:cNvPr>
          <p:cNvSpPr>
            <a:spLocks noGrp="1"/>
          </p:cNvSpPr>
          <p:nvPr>
            <p:ph type="sldNum" sz="quarter" idx="12"/>
          </p:nvPr>
        </p:nvSpPr>
        <p:spPr/>
        <p:txBody>
          <a:bodyPr/>
          <a:lstStyle/>
          <a:p>
            <a:fld id="{1DEBBDC7-4A1B-43E6-8DA6-58148E08E8A6}" type="slidenum">
              <a:rPr lang="en-AU" smtClean="0"/>
              <a:t>22</a:t>
            </a:fld>
            <a:endParaRPr lang="en-AU"/>
          </a:p>
        </p:txBody>
      </p:sp>
    </p:spTree>
    <p:extLst>
      <p:ext uri="{BB962C8B-B14F-4D97-AF65-F5344CB8AC3E}">
        <p14:creationId xmlns:p14="http://schemas.microsoft.com/office/powerpoint/2010/main" val="19355509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838800" y="1341562"/>
            <a:ext cx="9504878" cy="4536505"/>
          </a:xfrm>
        </p:spPr>
        <p:txBody>
          <a:bodyPr/>
          <a:lstStyle/>
          <a:p>
            <a:r>
              <a:rPr lang="en-AU" sz="8800" dirty="0"/>
              <a:t>Is that an oversimplification?</a:t>
            </a:r>
            <a:endParaRPr lang="en-AU" sz="8800" i="1" dirty="0"/>
          </a:p>
        </p:txBody>
      </p:sp>
      <p:sp>
        <p:nvSpPr>
          <p:cNvPr id="4" name="Slide Number Placeholder 3"/>
          <p:cNvSpPr>
            <a:spLocks noGrp="1"/>
          </p:cNvSpPr>
          <p:nvPr>
            <p:ph type="sldNum" sz="quarter" idx="12"/>
          </p:nvPr>
        </p:nvSpPr>
        <p:spPr/>
        <p:txBody>
          <a:bodyPr/>
          <a:lstStyle/>
          <a:p>
            <a:fld id="{1DEBBDC7-4A1B-43E6-8DA6-58148E08E8A6}" type="slidenum">
              <a:rPr lang="en-AU" smtClean="0"/>
              <a:pPr/>
              <a:t>23</a:t>
            </a:fld>
            <a:endParaRPr lang="en-AU" dirty="0"/>
          </a:p>
        </p:txBody>
      </p:sp>
      <p:sp>
        <p:nvSpPr>
          <p:cNvPr id="5" name="TextBox 4"/>
          <p:cNvSpPr txBox="1"/>
          <p:nvPr/>
        </p:nvSpPr>
        <p:spPr>
          <a:xfrm>
            <a:off x="4837420" y="5022368"/>
            <a:ext cx="5688480" cy="1446550"/>
          </a:xfrm>
          <a:prstGeom prst="rect">
            <a:avLst/>
          </a:prstGeom>
          <a:noFill/>
        </p:spPr>
        <p:txBody>
          <a:bodyPr wrap="none" rtlCol="0">
            <a:spAutoFit/>
          </a:bodyPr>
          <a:lstStyle/>
          <a:p>
            <a:r>
              <a:rPr lang="en-AU" sz="8800" i="1" dirty="0">
                <a:latin typeface="+mj-lt"/>
              </a:rPr>
              <a:t>Yes and no.</a:t>
            </a:r>
          </a:p>
        </p:txBody>
      </p:sp>
    </p:spTree>
    <p:extLst>
      <p:ext uri="{BB962C8B-B14F-4D97-AF65-F5344CB8AC3E}">
        <p14:creationId xmlns:p14="http://schemas.microsoft.com/office/powerpoint/2010/main" val="2085334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Enterprise Grade Testing™</a:t>
            </a:r>
            <a:endParaRPr lang="en-AU" dirty="0"/>
          </a:p>
        </p:txBody>
      </p:sp>
      <p:sp>
        <p:nvSpPr>
          <p:cNvPr id="3" name="Content Placeholder 2"/>
          <p:cNvSpPr>
            <a:spLocks noGrp="1"/>
          </p:cNvSpPr>
          <p:nvPr>
            <p:ph idx="1"/>
          </p:nvPr>
        </p:nvSpPr>
        <p:spPr/>
        <p:txBody>
          <a:bodyPr/>
          <a:lstStyle/>
          <a:p>
            <a:endParaRPr lang="en-GB" dirty="0"/>
          </a:p>
          <a:p>
            <a:endParaRPr lang="en-GB" dirty="0"/>
          </a:p>
          <a:p>
            <a:endParaRPr lang="en-GB" dirty="0"/>
          </a:p>
          <a:p>
            <a:r>
              <a:rPr lang="en-GB" dirty="0"/>
              <a:t>Don’t restrict the team and the PO</a:t>
            </a:r>
          </a:p>
          <a:p>
            <a:r>
              <a:rPr lang="en-GB" dirty="0"/>
              <a:t>Make it per-project, allow per-feature</a:t>
            </a:r>
          </a:p>
          <a:p>
            <a:r>
              <a:rPr lang="en-GB" b="1" dirty="0"/>
              <a:t>Actually change it over time</a:t>
            </a:r>
            <a:endParaRPr lang="en-AU" b="1" dirty="0"/>
          </a:p>
        </p:txBody>
      </p:sp>
      <p:sp>
        <p:nvSpPr>
          <p:cNvPr id="5" name="Slide Number Placeholder 4"/>
          <p:cNvSpPr>
            <a:spLocks noGrp="1"/>
          </p:cNvSpPr>
          <p:nvPr>
            <p:ph type="sldNum" sz="quarter" idx="12"/>
          </p:nvPr>
        </p:nvSpPr>
        <p:spPr/>
        <p:txBody>
          <a:bodyPr/>
          <a:lstStyle/>
          <a:p>
            <a:fld id="{1DEBBDC7-4A1B-43E6-8DA6-58148E08E8A6}" type="slidenum">
              <a:rPr lang="en-AU" smtClean="0"/>
              <a:t>24</a:t>
            </a:fld>
            <a:endParaRPr lang="en-AU"/>
          </a:p>
        </p:txBody>
      </p:sp>
      <p:sp>
        <p:nvSpPr>
          <p:cNvPr id="6" name="Multiply 5"/>
          <p:cNvSpPr/>
          <p:nvPr/>
        </p:nvSpPr>
        <p:spPr>
          <a:xfrm>
            <a:off x="793496" y="-314622"/>
            <a:ext cx="8110022" cy="3168352"/>
          </a:xfrm>
          <a:prstGeom prst="mathMultiply">
            <a:avLst/>
          </a:prstGeom>
          <a:solidFill>
            <a:schemeClr val="accent4"/>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4013329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0590" y="1629593"/>
            <a:ext cx="10873030" cy="4536505"/>
          </a:xfrm>
        </p:spPr>
        <p:txBody>
          <a:bodyPr/>
          <a:lstStyle/>
          <a:p>
            <a:pPr>
              <a:lnSpc>
                <a:spcPts val="5000"/>
              </a:lnSpc>
            </a:pPr>
            <a:r>
              <a:rPr lang="en-AU" dirty="0" err="1"/>
              <a:t>tl;dr</a:t>
            </a:r>
            <a:br>
              <a:rPr lang="en-AU" dirty="0"/>
            </a:br>
            <a:br>
              <a:rPr lang="en-AU" dirty="0"/>
            </a:br>
            <a:r>
              <a:rPr lang="en-AU" sz="4000" dirty="0">
                <a:latin typeface="+mn-lt"/>
              </a:rPr>
              <a:t>* Minimum confidence needed is a business decision</a:t>
            </a:r>
            <a:br>
              <a:rPr lang="en-AU" sz="4000" dirty="0">
                <a:latin typeface="+mn-lt"/>
              </a:rPr>
            </a:br>
            <a:r>
              <a:rPr lang="en-AU" sz="4000" dirty="0">
                <a:latin typeface="+mn-lt"/>
              </a:rPr>
              <a:t>* The technical team can decide the fastest way to reach that confidence</a:t>
            </a:r>
            <a:br>
              <a:rPr lang="en-AU" sz="4000" dirty="0">
                <a:latin typeface="+mn-lt"/>
              </a:rPr>
            </a:br>
            <a:r>
              <a:rPr lang="en-AU" sz="4000" dirty="0">
                <a:latin typeface="+mn-lt"/>
              </a:rPr>
              <a:t>* Embrace continuous improvement for your testing</a:t>
            </a:r>
            <a:endParaRPr lang="en-AU" sz="25000" dirty="0">
              <a:latin typeface="+mn-lt"/>
            </a:endParaRPr>
          </a:p>
        </p:txBody>
      </p:sp>
      <p:sp>
        <p:nvSpPr>
          <p:cNvPr id="3" name="Slide Number Placeholder 2"/>
          <p:cNvSpPr>
            <a:spLocks noGrp="1"/>
          </p:cNvSpPr>
          <p:nvPr>
            <p:ph type="sldNum" sz="quarter" idx="12"/>
          </p:nvPr>
        </p:nvSpPr>
        <p:spPr/>
        <p:txBody>
          <a:bodyPr/>
          <a:lstStyle/>
          <a:p>
            <a:fld id="{1DEBBDC7-4A1B-43E6-8DA6-58148E08E8A6}" type="slidenum">
              <a:rPr lang="en-AU" smtClean="0"/>
              <a:pPr/>
              <a:t>25</a:t>
            </a:fld>
            <a:endParaRPr lang="en-AU" dirty="0"/>
          </a:p>
        </p:txBody>
      </p:sp>
    </p:spTree>
    <p:extLst>
      <p:ext uri="{BB962C8B-B14F-4D97-AF65-F5344CB8AC3E}">
        <p14:creationId xmlns:p14="http://schemas.microsoft.com/office/powerpoint/2010/main" val="34581188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Chapter 3: Subcutaneous</a:t>
            </a:r>
            <a:endParaRPr lang="en-AU" dirty="0"/>
          </a:p>
        </p:txBody>
      </p:sp>
      <p:sp>
        <p:nvSpPr>
          <p:cNvPr id="4" name="Slide Number Placeholder 3"/>
          <p:cNvSpPr>
            <a:spLocks noGrp="1"/>
          </p:cNvSpPr>
          <p:nvPr>
            <p:ph type="sldNum" sz="quarter" idx="12"/>
          </p:nvPr>
        </p:nvSpPr>
        <p:spPr/>
        <p:txBody>
          <a:bodyPr/>
          <a:lstStyle/>
          <a:p>
            <a:fld id="{1DEBBDC7-4A1B-43E6-8DA6-58148E08E8A6}" type="slidenum">
              <a:rPr lang="en-AU" smtClean="0"/>
              <a:pPr/>
              <a:t>26</a:t>
            </a:fld>
            <a:endParaRPr lang="en-AU" dirty="0"/>
          </a:p>
        </p:txBody>
      </p:sp>
      <p:sp>
        <p:nvSpPr>
          <p:cNvPr id="5" name="TextBox 4"/>
          <p:cNvSpPr txBox="1"/>
          <p:nvPr/>
        </p:nvSpPr>
        <p:spPr>
          <a:xfrm flipH="1">
            <a:off x="5570590" y="4869954"/>
            <a:ext cx="5282873" cy="954107"/>
          </a:xfrm>
          <a:prstGeom prst="rect">
            <a:avLst/>
          </a:prstGeom>
          <a:noFill/>
        </p:spPr>
        <p:txBody>
          <a:bodyPr wrap="square" rtlCol="0">
            <a:spAutoFit/>
          </a:bodyPr>
          <a:lstStyle/>
          <a:p>
            <a:r>
              <a:rPr lang="en-US" sz="2800" dirty="0">
                <a:solidFill>
                  <a:schemeClr val="bg1"/>
                </a:solidFill>
              </a:rPr>
              <a:t>“Mocking frameworks are our </a:t>
            </a:r>
            <a:r>
              <a:rPr lang="en-US" sz="2800" dirty="0" err="1">
                <a:solidFill>
                  <a:schemeClr val="bg1"/>
                </a:solidFill>
              </a:rPr>
              <a:t>saviour</a:t>
            </a:r>
            <a:r>
              <a:rPr lang="en-US" sz="2800" dirty="0">
                <a:solidFill>
                  <a:schemeClr val="bg1"/>
                </a:solidFill>
              </a:rPr>
              <a:t>”</a:t>
            </a:r>
            <a:endParaRPr lang="en-AU" sz="2800" dirty="0">
              <a:solidFill>
                <a:schemeClr val="bg1"/>
              </a:solidFill>
            </a:endParaRPr>
          </a:p>
        </p:txBody>
      </p:sp>
    </p:spTree>
    <p:extLst>
      <p:ext uri="{BB962C8B-B14F-4D97-AF65-F5344CB8AC3E}">
        <p14:creationId xmlns:p14="http://schemas.microsoft.com/office/powerpoint/2010/main" val="7645412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1DEBBDC7-4A1B-43E6-8DA6-58148E08E8A6}" type="slidenum">
              <a:rPr lang="en-AU" smtClean="0"/>
              <a:t>27</a:t>
            </a:fld>
            <a:endParaRPr lang="en-AU"/>
          </a:p>
        </p:txBody>
      </p:sp>
      <p:sp>
        <p:nvSpPr>
          <p:cNvPr id="5" name="Rectangle 4"/>
          <p:cNvSpPr/>
          <p:nvPr/>
        </p:nvSpPr>
        <p:spPr>
          <a:xfrm>
            <a:off x="2638822" y="621482"/>
            <a:ext cx="7416824" cy="1224136"/>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UI</a:t>
            </a:r>
            <a:endParaRPr lang="en-AU" dirty="0">
              <a:solidFill>
                <a:sysClr val="windowText" lastClr="000000"/>
              </a:solidFill>
            </a:endParaRPr>
          </a:p>
        </p:txBody>
      </p:sp>
      <p:sp>
        <p:nvSpPr>
          <p:cNvPr id="6" name="Rectangle 5"/>
          <p:cNvSpPr/>
          <p:nvPr/>
        </p:nvSpPr>
        <p:spPr>
          <a:xfrm>
            <a:off x="2638822" y="1989634"/>
            <a:ext cx="7416824" cy="1224136"/>
          </a:xfrm>
          <a:prstGeom prst="rect">
            <a:avLst/>
          </a:prstGeom>
          <a:ln>
            <a:solidFill>
              <a:srgbClr val="00AE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MVC Controller / MVVM View etc.</a:t>
            </a:r>
            <a:endParaRPr lang="en-AU" dirty="0"/>
          </a:p>
        </p:txBody>
      </p:sp>
      <p:sp>
        <p:nvSpPr>
          <p:cNvPr id="7" name="Rectangle 6"/>
          <p:cNvSpPr/>
          <p:nvPr/>
        </p:nvSpPr>
        <p:spPr>
          <a:xfrm>
            <a:off x="2638822" y="3357786"/>
            <a:ext cx="7416824" cy="1224136"/>
          </a:xfrm>
          <a:prstGeom prst="rect">
            <a:avLst/>
          </a:prstGeom>
          <a:ln>
            <a:solidFill>
              <a:srgbClr val="00AE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Domain / Services / Repositories etc.</a:t>
            </a:r>
            <a:endParaRPr lang="en-AU" dirty="0"/>
          </a:p>
        </p:txBody>
      </p:sp>
      <p:sp>
        <p:nvSpPr>
          <p:cNvPr id="8" name="Rectangle 7"/>
          <p:cNvSpPr/>
          <p:nvPr/>
        </p:nvSpPr>
        <p:spPr>
          <a:xfrm>
            <a:off x="2638822" y="4725938"/>
            <a:ext cx="3600400" cy="1224136"/>
          </a:xfrm>
          <a:prstGeom prst="rect">
            <a:avLst/>
          </a:prstGeom>
          <a:ln>
            <a:solidFill>
              <a:srgbClr val="00AE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Database</a:t>
            </a:r>
            <a:endParaRPr lang="en-AU" dirty="0"/>
          </a:p>
        </p:txBody>
      </p:sp>
      <p:sp>
        <p:nvSpPr>
          <p:cNvPr id="9" name="Rectangle 8"/>
          <p:cNvSpPr/>
          <p:nvPr/>
        </p:nvSpPr>
        <p:spPr>
          <a:xfrm>
            <a:off x="6455246" y="4736466"/>
            <a:ext cx="3600400" cy="1224136"/>
          </a:xfrm>
          <a:prstGeom prst="rect">
            <a:avLst/>
          </a:prstGeom>
          <a:solidFill>
            <a:schemeClr val="bg1">
              <a:lumMod val="85000"/>
            </a:schemeClr>
          </a:solidFill>
          <a:ln>
            <a:solidFill>
              <a:srgbClr val="00AEE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External System</a:t>
            </a:r>
            <a:endParaRPr lang="en-AU" dirty="0">
              <a:solidFill>
                <a:schemeClr val="tx1"/>
              </a:solidFill>
            </a:endParaRPr>
          </a:p>
        </p:txBody>
      </p:sp>
      <p:cxnSp>
        <p:nvCxnSpPr>
          <p:cNvPr id="11" name="Straight Arrow Connector 10"/>
          <p:cNvCxnSpPr/>
          <p:nvPr/>
        </p:nvCxnSpPr>
        <p:spPr>
          <a:xfrm>
            <a:off x="2206774" y="1989634"/>
            <a:ext cx="0" cy="396044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1590931" y="2819475"/>
            <a:ext cx="507831" cy="2300758"/>
          </a:xfrm>
          <a:prstGeom prst="rect">
            <a:avLst/>
          </a:prstGeom>
          <a:noFill/>
        </p:spPr>
        <p:txBody>
          <a:bodyPr vert="vert270" wrap="none" rtlCol="0">
            <a:spAutoFit/>
          </a:bodyPr>
          <a:lstStyle/>
          <a:p>
            <a:r>
              <a:rPr lang="en-US" dirty="0"/>
              <a:t>Subcutaneous Test</a:t>
            </a:r>
            <a:endParaRPr lang="en-AU" dirty="0"/>
          </a:p>
        </p:txBody>
      </p:sp>
    </p:spTree>
    <p:extLst>
      <p:ext uri="{BB962C8B-B14F-4D97-AF65-F5344CB8AC3E}">
        <p14:creationId xmlns:p14="http://schemas.microsoft.com/office/powerpoint/2010/main" val="32701167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Advantages</a:t>
            </a:r>
          </a:p>
        </p:txBody>
      </p:sp>
      <p:sp>
        <p:nvSpPr>
          <p:cNvPr id="3" name="Content Placeholder 2"/>
          <p:cNvSpPr>
            <a:spLocks noGrp="1"/>
          </p:cNvSpPr>
          <p:nvPr>
            <p:ph idx="1"/>
          </p:nvPr>
        </p:nvSpPr>
        <p:spPr/>
        <p:txBody>
          <a:bodyPr/>
          <a:lstStyle/>
          <a:p>
            <a:r>
              <a:rPr lang="en-AU" dirty="0"/>
              <a:t>Testing behaviour </a:t>
            </a:r>
            <a:r>
              <a:rPr lang="en-AU" dirty="0">
                <a:sym typeface="Wingdings" panose="05000000000000000000" pitchFamily="2" charset="2"/>
              </a:rPr>
              <a:t></a:t>
            </a:r>
            <a:r>
              <a:rPr lang="en-AU" dirty="0"/>
              <a:t> acceptance criteria </a:t>
            </a:r>
            <a:r>
              <a:rPr lang="en-AU" dirty="0">
                <a:sym typeface="Wingdings" panose="05000000000000000000" pitchFamily="2" charset="2"/>
              </a:rPr>
              <a:t></a:t>
            </a:r>
            <a:r>
              <a:rPr lang="en-AU" dirty="0"/>
              <a:t> ATDD, executable specification</a:t>
            </a:r>
          </a:p>
          <a:p>
            <a:r>
              <a:rPr lang="en-AU" dirty="0"/>
              <a:t>High amount of confidence</a:t>
            </a:r>
          </a:p>
          <a:p>
            <a:r>
              <a:rPr lang="en-AU" dirty="0"/>
              <a:t>Reasonably fast without the fragility of UI tests</a:t>
            </a:r>
          </a:p>
          <a:p>
            <a:r>
              <a:rPr lang="en-AU" dirty="0"/>
              <a:t>Refactoring friendly </a:t>
            </a:r>
            <a:r>
              <a:rPr lang="en-AU" dirty="0">
                <a:sym typeface="Wingdings" panose="05000000000000000000" pitchFamily="2" charset="2"/>
              </a:rPr>
              <a:t></a:t>
            </a:r>
          </a:p>
          <a:p>
            <a:r>
              <a:rPr lang="en-AU" dirty="0">
                <a:sym typeface="Wingdings" panose="05000000000000000000" pitchFamily="2" charset="2"/>
              </a:rPr>
              <a:t>Less: tedious mocking code</a:t>
            </a:r>
            <a:endParaRPr lang="en-AU" dirty="0"/>
          </a:p>
          <a:p>
            <a:endParaRPr lang="en-AU" dirty="0"/>
          </a:p>
        </p:txBody>
      </p:sp>
      <p:sp>
        <p:nvSpPr>
          <p:cNvPr id="5" name="Slide Number Placeholder 4"/>
          <p:cNvSpPr>
            <a:spLocks noGrp="1"/>
          </p:cNvSpPr>
          <p:nvPr>
            <p:ph type="sldNum" sz="quarter" idx="12"/>
          </p:nvPr>
        </p:nvSpPr>
        <p:spPr/>
        <p:txBody>
          <a:bodyPr/>
          <a:lstStyle/>
          <a:p>
            <a:fld id="{1DEBBDC7-4A1B-43E6-8DA6-58148E08E8A6}" type="slidenum">
              <a:rPr lang="en-AU" smtClean="0"/>
              <a:t>28</a:t>
            </a:fld>
            <a:endParaRPr lang="en-AU"/>
          </a:p>
        </p:txBody>
      </p:sp>
    </p:spTree>
    <p:extLst>
      <p:ext uri="{BB962C8B-B14F-4D97-AF65-F5344CB8AC3E}">
        <p14:creationId xmlns:p14="http://schemas.microsoft.com/office/powerpoint/2010/main" val="30066950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5077" b="5077"/>
          <a:stretch>
            <a:fillRect/>
          </a:stretch>
        </p:blipFill>
        <p:spPr/>
      </p:pic>
      <p:sp>
        <p:nvSpPr>
          <p:cNvPr id="3" name="Title 1"/>
          <p:cNvSpPr txBox="1">
            <a:spLocks/>
          </p:cNvSpPr>
          <p:nvPr/>
        </p:nvSpPr>
        <p:spPr>
          <a:xfrm>
            <a:off x="838622" y="333450"/>
            <a:ext cx="10513168" cy="1143265"/>
          </a:xfrm>
          <a:prstGeom prst="rect">
            <a:avLst/>
          </a:prstGeom>
        </p:spPr>
        <p:txBody>
          <a:bodyPr/>
          <a:lstStyle>
            <a:lvl1pPr algn="l" defTabSz="1088502" rtl="0" eaLnBrk="1" latinLnBrk="0" hangingPunct="1">
              <a:lnSpc>
                <a:spcPts val="5000"/>
              </a:lnSpc>
              <a:spcBef>
                <a:spcPct val="0"/>
              </a:spcBef>
              <a:buNone/>
              <a:defRPr sz="5800" kern="1200" spc="-200" baseline="0">
                <a:solidFill>
                  <a:srgbClr val="00B0F0"/>
                </a:solidFill>
                <a:latin typeface="+mj-lt"/>
                <a:ea typeface="+mj-ea"/>
                <a:cs typeface="+mj-cs"/>
              </a:defRPr>
            </a:lvl1pPr>
          </a:lstStyle>
          <a:p>
            <a:r>
              <a:rPr lang="en-AU" dirty="0">
                <a:solidFill>
                  <a:schemeClr val="bg1"/>
                </a:solidFill>
              </a:rPr>
              <a:t>Silver bullet!?</a:t>
            </a:r>
          </a:p>
        </p:txBody>
      </p:sp>
    </p:spTree>
    <p:extLst>
      <p:ext uri="{BB962C8B-B14F-4D97-AF65-F5344CB8AC3E}">
        <p14:creationId xmlns:p14="http://schemas.microsoft.com/office/powerpoint/2010/main" val="4292599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l="8415" r="8415"/>
          <a:stretch>
            <a:fillRect/>
          </a:stretch>
        </p:blipFill>
        <p:spPr/>
      </p:pic>
    </p:spTree>
    <p:extLst>
      <p:ext uri="{BB962C8B-B14F-4D97-AF65-F5344CB8AC3E}">
        <p14:creationId xmlns:p14="http://schemas.microsoft.com/office/powerpoint/2010/main" val="41125168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Disadvantages</a:t>
            </a:r>
            <a:endParaRPr lang="en-AU" dirty="0"/>
          </a:p>
        </p:txBody>
      </p:sp>
      <p:sp>
        <p:nvSpPr>
          <p:cNvPr id="3" name="Content Placeholder 2"/>
          <p:cNvSpPr>
            <a:spLocks noGrp="1"/>
          </p:cNvSpPr>
          <p:nvPr>
            <p:ph idx="1"/>
          </p:nvPr>
        </p:nvSpPr>
        <p:spPr/>
        <p:txBody>
          <a:bodyPr/>
          <a:lstStyle/>
          <a:p>
            <a:r>
              <a:rPr lang="en-AU" dirty="0"/>
              <a:t>Hard to get complete coverage of </a:t>
            </a:r>
            <a:r>
              <a:rPr lang="en-AU" i="1" dirty="0"/>
              <a:t>complex</a:t>
            </a:r>
            <a:r>
              <a:rPr lang="en-AU" dirty="0"/>
              <a:t> code</a:t>
            </a:r>
          </a:p>
          <a:p>
            <a:pPr lvl="1"/>
            <a:r>
              <a:rPr lang="en-AU" dirty="0"/>
              <a:t>Combinatorial explosion</a:t>
            </a:r>
          </a:p>
          <a:p>
            <a:r>
              <a:rPr lang="en-US" dirty="0"/>
              <a:t>Hard to know why broken</a:t>
            </a:r>
          </a:p>
          <a:p>
            <a:r>
              <a:rPr lang="en-AU" dirty="0"/>
              <a:t>Multiple test failures</a:t>
            </a:r>
          </a:p>
          <a:p>
            <a:r>
              <a:rPr lang="en-AU" dirty="0"/>
              <a:t>Test complexity – lots of moving parts</a:t>
            </a:r>
          </a:p>
        </p:txBody>
      </p:sp>
      <p:sp>
        <p:nvSpPr>
          <p:cNvPr id="4" name="Slide Number Placeholder 3"/>
          <p:cNvSpPr>
            <a:spLocks noGrp="1"/>
          </p:cNvSpPr>
          <p:nvPr>
            <p:ph type="sldNum" sz="quarter" idx="12"/>
          </p:nvPr>
        </p:nvSpPr>
        <p:spPr/>
        <p:txBody>
          <a:bodyPr/>
          <a:lstStyle/>
          <a:p>
            <a:fld id="{1DEBBDC7-4A1B-43E6-8DA6-58148E08E8A6}" type="slidenum">
              <a:rPr lang="en-AU" smtClean="0"/>
              <a:t>30</a:t>
            </a:fld>
            <a:endParaRPr lang="en-AU"/>
          </a:p>
        </p:txBody>
      </p:sp>
    </p:spTree>
    <p:extLst>
      <p:ext uri="{BB962C8B-B14F-4D97-AF65-F5344CB8AC3E}">
        <p14:creationId xmlns:p14="http://schemas.microsoft.com/office/powerpoint/2010/main" val="176084142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0590" y="1629593"/>
            <a:ext cx="10585176" cy="4536505"/>
          </a:xfrm>
        </p:spPr>
        <p:txBody>
          <a:bodyPr/>
          <a:lstStyle/>
          <a:p>
            <a:pPr>
              <a:lnSpc>
                <a:spcPts val="5000"/>
              </a:lnSpc>
            </a:pPr>
            <a:r>
              <a:rPr lang="en-AU" dirty="0" err="1"/>
              <a:t>tl;dr</a:t>
            </a:r>
            <a:br>
              <a:rPr lang="en-AU" dirty="0"/>
            </a:br>
            <a:br>
              <a:rPr lang="en-AU" dirty="0"/>
            </a:br>
            <a:r>
              <a:rPr lang="en-AU" sz="4000" dirty="0">
                <a:latin typeface="+mn-lt"/>
              </a:rPr>
              <a:t>* Sub-c testing balances speed and confidence</a:t>
            </a:r>
            <a:br>
              <a:rPr lang="en-AU" sz="4000" dirty="0">
                <a:latin typeface="+mn-lt"/>
              </a:rPr>
            </a:br>
            <a:r>
              <a:rPr lang="en-AU" sz="4000" dirty="0">
                <a:latin typeface="+mn-lt"/>
              </a:rPr>
              <a:t>* Mocking implementation details leads to pain</a:t>
            </a:r>
            <a:br>
              <a:rPr lang="en-AU" sz="4000" dirty="0">
                <a:latin typeface="+mn-lt"/>
              </a:rPr>
            </a:br>
            <a:r>
              <a:rPr lang="en-AU" sz="4000" dirty="0">
                <a:latin typeface="+mn-lt"/>
              </a:rPr>
              <a:t>* Sub-c testing isn’t a silver bullet</a:t>
            </a:r>
            <a:endParaRPr lang="en-AU" sz="25000" dirty="0">
              <a:latin typeface="+mn-lt"/>
            </a:endParaRPr>
          </a:p>
        </p:txBody>
      </p:sp>
      <p:sp>
        <p:nvSpPr>
          <p:cNvPr id="3" name="Slide Number Placeholder 2"/>
          <p:cNvSpPr>
            <a:spLocks noGrp="1"/>
          </p:cNvSpPr>
          <p:nvPr>
            <p:ph type="sldNum" sz="quarter" idx="12"/>
          </p:nvPr>
        </p:nvSpPr>
        <p:spPr/>
        <p:txBody>
          <a:bodyPr/>
          <a:lstStyle/>
          <a:p>
            <a:fld id="{1DEBBDC7-4A1B-43E6-8DA6-58148E08E8A6}" type="slidenum">
              <a:rPr lang="en-AU" smtClean="0"/>
              <a:pPr/>
              <a:t>31</a:t>
            </a:fld>
            <a:endParaRPr lang="en-AU" dirty="0"/>
          </a:p>
        </p:txBody>
      </p:sp>
    </p:spTree>
    <p:extLst>
      <p:ext uri="{BB962C8B-B14F-4D97-AF65-F5344CB8AC3E}">
        <p14:creationId xmlns:p14="http://schemas.microsoft.com/office/powerpoint/2010/main" val="78040840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Chapter 4: “unit” tests</a:t>
            </a:r>
            <a:endParaRPr lang="en-AU" dirty="0"/>
          </a:p>
        </p:txBody>
      </p:sp>
      <p:sp>
        <p:nvSpPr>
          <p:cNvPr id="4" name="Slide Number Placeholder 3"/>
          <p:cNvSpPr>
            <a:spLocks noGrp="1"/>
          </p:cNvSpPr>
          <p:nvPr>
            <p:ph type="sldNum" sz="quarter" idx="12"/>
          </p:nvPr>
        </p:nvSpPr>
        <p:spPr/>
        <p:txBody>
          <a:bodyPr/>
          <a:lstStyle/>
          <a:p>
            <a:fld id="{1DEBBDC7-4A1B-43E6-8DA6-58148E08E8A6}" type="slidenum">
              <a:rPr lang="en-AU" smtClean="0"/>
              <a:pPr/>
              <a:t>32</a:t>
            </a:fld>
            <a:endParaRPr lang="en-AU" dirty="0"/>
          </a:p>
        </p:txBody>
      </p:sp>
      <p:sp>
        <p:nvSpPr>
          <p:cNvPr id="5" name="TextBox 4"/>
          <p:cNvSpPr txBox="1"/>
          <p:nvPr/>
        </p:nvSpPr>
        <p:spPr>
          <a:xfrm flipH="1">
            <a:off x="5570590" y="4869954"/>
            <a:ext cx="5282873" cy="954107"/>
          </a:xfrm>
          <a:prstGeom prst="rect">
            <a:avLst/>
          </a:prstGeom>
          <a:noFill/>
        </p:spPr>
        <p:txBody>
          <a:bodyPr wrap="square" rtlCol="0">
            <a:spAutoFit/>
          </a:bodyPr>
          <a:lstStyle/>
          <a:p>
            <a:r>
              <a:rPr lang="en-US" sz="2800" dirty="0">
                <a:solidFill>
                  <a:schemeClr val="bg1"/>
                </a:solidFill>
              </a:rPr>
              <a:t>“I don’t write a line of code without TDD”</a:t>
            </a:r>
            <a:endParaRPr lang="en-AU" sz="2800" dirty="0">
              <a:solidFill>
                <a:schemeClr val="bg1"/>
              </a:solidFill>
            </a:endParaRPr>
          </a:p>
        </p:txBody>
      </p:sp>
    </p:spTree>
    <p:extLst>
      <p:ext uri="{BB962C8B-B14F-4D97-AF65-F5344CB8AC3E}">
        <p14:creationId xmlns:p14="http://schemas.microsoft.com/office/powerpoint/2010/main" val="227796814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Implementation tests </a:t>
            </a:r>
            <a:r>
              <a:rPr lang="en-GB" sz="5400" dirty="0"/>
              <a:t>(“unit” tests</a:t>
            </a:r>
            <a:r>
              <a:rPr lang="en-GB" dirty="0"/>
              <a:t>)</a:t>
            </a:r>
            <a:endParaRPr lang="en-AU" dirty="0"/>
          </a:p>
        </p:txBody>
      </p:sp>
      <p:sp>
        <p:nvSpPr>
          <p:cNvPr id="3" name="Content Placeholder 2"/>
          <p:cNvSpPr>
            <a:spLocks noGrp="1"/>
          </p:cNvSpPr>
          <p:nvPr>
            <p:ph idx="1"/>
          </p:nvPr>
        </p:nvSpPr>
        <p:spPr/>
        <p:txBody>
          <a:bodyPr/>
          <a:lstStyle/>
          <a:p>
            <a:r>
              <a:rPr lang="en-GB" dirty="0"/>
              <a:t>In-memory, in-process, low-level, implementation-focussed</a:t>
            </a:r>
          </a:p>
          <a:p>
            <a:r>
              <a:rPr lang="en-GB" dirty="0"/>
              <a:t>Lightning fast, but lower confidence</a:t>
            </a:r>
          </a:p>
          <a:p>
            <a:r>
              <a:rPr lang="en-GB" dirty="0"/>
              <a:t>Inhibits ability to safely/painlessly refactor</a:t>
            </a:r>
          </a:p>
          <a:p>
            <a:r>
              <a:rPr lang="en-GB" dirty="0"/>
              <a:t>Important tool in the right situation</a:t>
            </a:r>
          </a:p>
          <a:p>
            <a:r>
              <a:rPr lang="en-GB" dirty="0"/>
              <a:t>Useful to drive </a:t>
            </a:r>
            <a:r>
              <a:rPr lang="en-GB" dirty="0" err="1"/>
              <a:t>impl</a:t>
            </a:r>
            <a:r>
              <a:rPr lang="en-GB" dirty="0"/>
              <a:t>/support of complexity</a:t>
            </a:r>
          </a:p>
          <a:p>
            <a:pPr lvl="1"/>
            <a:r>
              <a:rPr lang="en-GB" dirty="0"/>
              <a:t>Decision point – </a:t>
            </a:r>
            <a:r>
              <a:rPr lang="en-GB" b="1" dirty="0"/>
              <a:t>throw away </a:t>
            </a:r>
            <a:r>
              <a:rPr lang="en-GB" dirty="0"/>
              <a:t>or </a:t>
            </a:r>
            <a:r>
              <a:rPr lang="en-GB" i="1" dirty="0"/>
              <a:t>keep</a:t>
            </a:r>
            <a:r>
              <a:rPr lang="en-GB" dirty="0"/>
              <a:t>?</a:t>
            </a:r>
          </a:p>
          <a:p>
            <a:endParaRPr lang="en-GB" dirty="0"/>
          </a:p>
          <a:p>
            <a:pPr marL="0" indent="0">
              <a:buNone/>
            </a:pPr>
            <a:endParaRPr lang="en-AU" dirty="0"/>
          </a:p>
        </p:txBody>
      </p:sp>
      <p:sp>
        <p:nvSpPr>
          <p:cNvPr id="5" name="Slide Number Placeholder 4"/>
          <p:cNvSpPr>
            <a:spLocks noGrp="1"/>
          </p:cNvSpPr>
          <p:nvPr>
            <p:ph type="sldNum" sz="quarter" idx="12"/>
          </p:nvPr>
        </p:nvSpPr>
        <p:spPr/>
        <p:txBody>
          <a:bodyPr/>
          <a:lstStyle/>
          <a:p>
            <a:fld id="{1DEBBDC7-4A1B-43E6-8DA6-58148E08E8A6}" type="slidenum">
              <a:rPr lang="en-AU" smtClean="0"/>
              <a:t>33</a:t>
            </a:fld>
            <a:endParaRPr lang="en-AU"/>
          </a:p>
        </p:txBody>
      </p:sp>
    </p:spTree>
    <p:extLst>
      <p:ext uri="{BB962C8B-B14F-4D97-AF65-F5344CB8AC3E}">
        <p14:creationId xmlns:p14="http://schemas.microsoft.com/office/powerpoint/2010/main" val="51250350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Chapter 5: UI Automation</a:t>
            </a:r>
            <a:endParaRPr lang="en-AU" dirty="0"/>
          </a:p>
        </p:txBody>
      </p:sp>
      <p:sp>
        <p:nvSpPr>
          <p:cNvPr id="4" name="Slide Number Placeholder 3"/>
          <p:cNvSpPr>
            <a:spLocks noGrp="1"/>
          </p:cNvSpPr>
          <p:nvPr>
            <p:ph type="sldNum" sz="quarter" idx="12"/>
          </p:nvPr>
        </p:nvSpPr>
        <p:spPr/>
        <p:txBody>
          <a:bodyPr/>
          <a:lstStyle/>
          <a:p>
            <a:fld id="{1DEBBDC7-4A1B-43E6-8DA6-58148E08E8A6}" type="slidenum">
              <a:rPr lang="en-AU" smtClean="0"/>
              <a:pPr/>
              <a:t>34</a:t>
            </a:fld>
            <a:endParaRPr lang="en-AU" dirty="0"/>
          </a:p>
        </p:txBody>
      </p:sp>
      <p:sp>
        <p:nvSpPr>
          <p:cNvPr id="5" name="TextBox 4"/>
          <p:cNvSpPr txBox="1"/>
          <p:nvPr/>
        </p:nvSpPr>
        <p:spPr>
          <a:xfrm flipH="1">
            <a:off x="5570590" y="4869954"/>
            <a:ext cx="5282873" cy="1384995"/>
          </a:xfrm>
          <a:prstGeom prst="rect">
            <a:avLst/>
          </a:prstGeom>
          <a:noFill/>
        </p:spPr>
        <p:txBody>
          <a:bodyPr wrap="square" rtlCol="0">
            <a:spAutoFit/>
          </a:bodyPr>
          <a:lstStyle/>
          <a:p>
            <a:r>
              <a:rPr lang="en-US" sz="2800" dirty="0">
                <a:solidFill>
                  <a:schemeClr val="bg1"/>
                </a:solidFill>
              </a:rPr>
              <a:t>“We have to stop writing code for 3 months so we can build the UI testing framework”</a:t>
            </a:r>
            <a:endParaRPr lang="en-AU" sz="2800" dirty="0">
              <a:solidFill>
                <a:schemeClr val="bg1"/>
              </a:solidFill>
            </a:endParaRPr>
          </a:p>
        </p:txBody>
      </p:sp>
    </p:spTree>
    <p:extLst>
      <p:ext uri="{BB962C8B-B14F-4D97-AF65-F5344CB8AC3E}">
        <p14:creationId xmlns:p14="http://schemas.microsoft.com/office/powerpoint/2010/main" val="382226415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Automated UI tests</a:t>
            </a:r>
            <a:endParaRPr lang="en-AU" dirty="0"/>
          </a:p>
        </p:txBody>
      </p:sp>
      <p:sp>
        <p:nvSpPr>
          <p:cNvPr id="3" name="Content Placeholder 2"/>
          <p:cNvSpPr>
            <a:spLocks noGrp="1"/>
          </p:cNvSpPr>
          <p:nvPr>
            <p:ph idx="1"/>
          </p:nvPr>
        </p:nvSpPr>
        <p:spPr/>
        <p:txBody>
          <a:bodyPr/>
          <a:lstStyle/>
          <a:p>
            <a:r>
              <a:rPr lang="en-US" dirty="0"/>
              <a:t>High confidence</a:t>
            </a:r>
          </a:p>
          <a:p>
            <a:r>
              <a:rPr lang="en-US" dirty="0"/>
              <a:t>Slow and fragile</a:t>
            </a:r>
          </a:p>
          <a:p>
            <a:endParaRPr lang="en-US" dirty="0"/>
          </a:p>
          <a:p>
            <a:r>
              <a:rPr lang="en-US" dirty="0"/>
              <a:t>Great for complex UIs and high-value scenarios</a:t>
            </a:r>
          </a:p>
          <a:p>
            <a:r>
              <a:rPr lang="en-US" dirty="0"/>
              <a:t>It’s a cost-benefit trade-off: don’t blindly cover everything in them – be </a:t>
            </a:r>
            <a:r>
              <a:rPr lang="en-US" i="1" dirty="0"/>
              <a:t>smart</a:t>
            </a:r>
          </a:p>
        </p:txBody>
      </p:sp>
      <p:sp>
        <p:nvSpPr>
          <p:cNvPr id="5" name="Slide Number Placeholder 4"/>
          <p:cNvSpPr>
            <a:spLocks noGrp="1"/>
          </p:cNvSpPr>
          <p:nvPr>
            <p:ph type="sldNum" sz="quarter" idx="12"/>
          </p:nvPr>
        </p:nvSpPr>
        <p:spPr/>
        <p:txBody>
          <a:bodyPr/>
          <a:lstStyle/>
          <a:p>
            <a:fld id="{1DEBBDC7-4A1B-43E6-8DA6-58148E08E8A6}" type="slidenum">
              <a:rPr lang="en-AU" smtClean="0"/>
              <a:t>35</a:t>
            </a:fld>
            <a:endParaRPr lang="en-AU"/>
          </a:p>
        </p:txBody>
      </p:sp>
    </p:spTree>
    <p:extLst>
      <p:ext uri="{BB962C8B-B14F-4D97-AF65-F5344CB8AC3E}">
        <p14:creationId xmlns:p14="http://schemas.microsoft.com/office/powerpoint/2010/main" val="328821252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Chapter 6: Walkthrough</a:t>
            </a:r>
            <a:endParaRPr lang="en-AU" dirty="0"/>
          </a:p>
        </p:txBody>
      </p:sp>
      <p:sp>
        <p:nvSpPr>
          <p:cNvPr id="5" name="Slide Number Placeholder 4"/>
          <p:cNvSpPr>
            <a:spLocks noGrp="1"/>
          </p:cNvSpPr>
          <p:nvPr>
            <p:ph type="sldNum" sz="quarter" idx="12"/>
          </p:nvPr>
        </p:nvSpPr>
        <p:spPr/>
        <p:txBody>
          <a:bodyPr/>
          <a:lstStyle/>
          <a:p>
            <a:fld id="{1DEBBDC7-4A1B-43E6-8DA6-58148E08E8A6}" type="slidenum">
              <a:rPr lang="en-AU" smtClean="0"/>
              <a:pPr/>
              <a:t>36</a:t>
            </a:fld>
            <a:endParaRPr lang="en-AU" dirty="0"/>
          </a:p>
        </p:txBody>
      </p:sp>
      <p:sp>
        <p:nvSpPr>
          <p:cNvPr id="4" name="TextBox 3"/>
          <p:cNvSpPr txBox="1"/>
          <p:nvPr/>
        </p:nvSpPr>
        <p:spPr>
          <a:xfrm flipH="1">
            <a:off x="5570590" y="4869954"/>
            <a:ext cx="5282873" cy="954107"/>
          </a:xfrm>
          <a:prstGeom prst="rect">
            <a:avLst/>
          </a:prstGeom>
          <a:noFill/>
        </p:spPr>
        <p:txBody>
          <a:bodyPr wrap="square" rtlCol="0">
            <a:spAutoFit/>
          </a:bodyPr>
          <a:lstStyle/>
          <a:p>
            <a:r>
              <a:rPr lang="en-US" sz="2800" dirty="0">
                <a:solidFill>
                  <a:schemeClr val="bg1"/>
                </a:solidFill>
              </a:rPr>
              <a:t>“Because that’s the way we do things around here”</a:t>
            </a:r>
            <a:endParaRPr lang="en-AU" sz="2800" dirty="0">
              <a:solidFill>
                <a:schemeClr val="bg1"/>
              </a:solidFill>
            </a:endParaRPr>
          </a:p>
        </p:txBody>
      </p:sp>
    </p:spTree>
    <p:extLst>
      <p:ext uri="{BB962C8B-B14F-4D97-AF65-F5344CB8AC3E}">
        <p14:creationId xmlns:p14="http://schemas.microsoft.com/office/powerpoint/2010/main" val="426433182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Context</a:t>
            </a:r>
          </a:p>
        </p:txBody>
      </p:sp>
      <p:sp>
        <p:nvSpPr>
          <p:cNvPr id="3" name="Content Placeholder 2"/>
          <p:cNvSpPr>
            <a:spLocks noGrp="1"/>
          </p:cNvSpPr>
          <p:nvPr>
            <p:ph idx="1"/>
          </p:nvPr>
        </p:nvSpPr>
        <p:spPr/>
        <p:txBody>
          <a:bodyPr/>
          <a:lstStyle/>
          <a:p>
            <a:r>
              <a:rPr lang="en-AU" sz="2400" dirty="0"/>
              <a:t>Small</a:t>
            </a:r>
            <a:r>
              <a:rPr lang="en-AU" dirty="0"/>
              <a:t> to </a:t>
            </a:r>
            <a:r>
              <a:rPr lang="en-AU" sz="3200" dirty="0"/>
              <a:t>Medium</a:t>
            </a:r>
            <a:r>
              <a:rPr lang="en-AU" dirty="0"/>
              <a:t> line-of-business apps</a:t>
            </a:r>
          </a:p>
          <a:p>
            <a:r>
              <a:rPr lang="en-AU" dirty="0"/>
              <a:t>Many industries: education, telecomm., financial</a:t>
            </a:r>
          </a:p>
          <a:p>
            <a:r>
              <a:rPr lang="en-AU" i="1" dirty="0"/>
              <a:t>Relatively</a:t>
            </a:r>
            <a:r>
              <a:rPr lang="en-AU" dirty="0"/>
              <a:t> small proportion of </a:t>
            </a:r>
            <a:r>
              <a:rPr lang="en-AU" sz="4400" dirty="0"/>
              <a:t>complex </a:t>
            </a:r>
            <a:r>
              <a:rPr lang="en-AU" dirty="0" err="1"/>
              <a:t>algos</a:t>
            </a:r>
            <a:endParaRPr lang="en-AU" dirty="0"/>
          </a:p>
          <a:p>
            <a:r>
              <a:rPr lang="en-AU" dirty="0"/>
              <a:t>Not real-time / life-or-death</a:t>
            </a:r>
          </a:p>
          <a:p>
            <a:r>
              <a:rPr lang="en-AU" dirty="0"/>
              <a:t>Using continuous delivery</a:t>
            </a:r>
          </a:p>
        </p:txBody>
      </p:sp>
      <p:sp>
        <p:nvSpPr>
          <p:cNvPr id="5" name="Slide Number Placeholder 4"/>
          <p:cNvSpPr>
            <a:spLocks noGrp="1"/>
          </p:cNvSpPr>
          <p:nvPr>
            <p:ph type="sldNum" sz="quarter" idx="12"/>
          </p:nvPr>
        </p:nvSpPr>
        <p:spPr/>
        <p:txBody>
          <a:bodyPr/>
          <a:lstStyle/>
          <a:p>
            <a:fld id="{1DEBBDC7-4A1B-43E6-8DA6-58148E08E8A6}" type="slidenum">
              <a:rPr lang="en-AU" smtClean="0"/>
              <a:t>37</a:t>
            </a:fld>
            <a:endParaRPr lang="en-AU"/>
          </a:p>
        </p:txBody>
      </p:sp>
    </p:spTree>
    <p:extLst>
      <p:ext uri="{BB962C8B-B14F-4D97-AF65-F5344CB8AC3E}">
        <p14:creationId xmlns:p14="http://schemas.microsoft.com/office/powerpoint/2010/main" val="386048166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Example testing strategy</a:t>
            </a:r>
          </a:p>
        </p:txBody>
      </p:sp>
      <p:sp>
        <p:nvSpPr>
          <p:cNvPr id="3" name="Content Placeholder 2"/>
          <p:cNvSpPr>
            <a:spLocks noGrp="1"/>
          </p:cNvSpPr>
          <p:nvPr>
            <p:ph idx="1"/>
          </p:nvPr>
        </p:nvSpPr>
        <p:spPr/>
        <p:txBody>
          <a:bodyPr/>
          <a:lstStyle/>
          <a:p>
            <a:r>
              <a:rPr lang="en-AU" sz="4800" b="1" dirty="0"/>
              <a:t>Subcutaneous tests </a:t>
            </a:r>
            <a:r>
              <a:rPr lang="en-AU" dirty="0"/>
              <a:t>for feature happy paths and important error paths</a:t>
            </a:r>
          </a:p>
          <a:p>
            <a:r>
              <a:rPr lang="en-AU" dirty="0"/>
              <a:t>In-memory full stack HTTP server requests for API calls</a:t>
            </a:r>
          </a:p>
          <a:p>
            <a:r>
              <a:rPr lang="en-AU" dirty="0"/>
              <a:t>Small, but judicious use of convention tests, route tests, integration tests, “unit” tests, end-to-end tests and UI tests</a:t>
            </a:r>
          </a:p>
        </p:txBody>
      </p:sp>
      <p:sp>
        <p:nvSpPr>
          <p:cNvPr id="5" name="Slide Number Placeholder 4"/>
          <p:cNvSpPr>
            <a:spLocks noGrp="1"/>
          </p:cNvSpPr>
          <p:nvPr>
            <p:ph type="sldNum" sz="quarter" idx="12"/>
          </p:nvPr>
        </p:nvSpPr>
        <p:spPr/>
        <p:txBody>
          <a:bodyPr/>
          <a:lstStyle/>
          <a:p>
            <a:fld id="{1DEBBDC7-4A1B-43E6-8DA6-58148E08E8A6}" type="slidenum">
              <a:rPr lang="en-AU" smtClean="0"/>
              <a:t>38</a:t>
            </a:fld>
            <a:endParaRPr lang="en-AU"/>
          </a:p>
        </p:txBody>
      </p:sp>
    </p:spTree>
    <p:extLst>
      <p:ext uri="{BB962C8B-B14F-4D97-AF65-F5344CB8AC3E}">
        <p14:creationId xmlns:p14="http://schemas.microsoft.com/office/powerpoint/2010/main" val="127558286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Chapter 7: The role of testers in a Agile/DevOps team</a:t>
            </a:r>
          </a:p>
        </p:txBody>
      </p:sp>
      <p:sp>
        <p:nvSpPr>
          <p:cNvPr id="5" name="Slide Number Placeholder 4"/>
          <p:cNvSpPr>
            <a:spLocks noGrp="1"/>
          </p:cNvSpPr>
          <p:nvPr>
            <p:ph type="sldNum" sz="quarter" idx="12"/>
          </p:nvPr>
        </p:nvSpPr>
        <p:spPr/>
        <p:txBody>
          <a:bodyPr/>
          <a:lstStyle/>
          <a:p>
            <a:fld id="{1DEBBDC7-4A1B-43E6-8DA6-58148E08E8A6}" type="slidenum">
              <a:rPr lang="en-AU" smtClean="0"/>
              <a:pPr/>
              <a:t>39</a:t>
            </a:fld>
            <a:endParaRPr lang="en-AU" dirty="0"/>
          </a:p>
        </p:txBody>
      </p:sp>
      <p:sp>
        <p:nvSpPr>
          <p:cNvPr id="4" name="TextBox 3"/>
          <p:cNvSpPr txBox="1"/>
          <p:nvPr/>
        </p:nvSpPr>
        <p:spPr>
          <a:xfrm flipH="1">
            <a:off x="5570590" y="4869954"/>
            <a:ext cx="5282873" cy="954107"/>
          </a:xfrm>
          <a:prstGeom prst="rect">
            <a:avLst/>
          </a:prstGeom>
          <a:noFill/>
        </p:spPr>
        <p:txBody>
          <a:bodyPr wrap="square" rtlCol="0">
            <a:spAutoFit/>
          </a:bodyPr>
          <a:lstStyle/>
          <a:p>
            <a:r>
              <a:rPr lang="en-US" sz="2800" dirty="0">
                <a:solidFill>
                  <a:schemeClr val="bg1"/>
                </a:solidFill>
              </a:rPr>
              <a:t>A good tester is worth their weight in gold!</a:t>
            </a:r>
            <a:endParaRPr lang="en-AU" sz="2800" dirty="0">
              <a:solidFill>
                <a:schemeClr val="bg1"/>
              </a:solidFill>
            </a:endParaRPr>
          </a:p>
        </p:txBody>
      </p:sp>
    </p:spTree>
    <p:extLst>
      <p:ext uri="{BB962C8B-B14F-4D97-AF65-F5344CB8AC3E}">
        <p14:creationId xmlns:p14="http://schemas.microsoft.com/office/powerpoint/2010/main" val="26428866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0" y="0"/>
            <a:ext cx="11495806" cy="6868134"/>
          </a:xfrm>
        </p:spPr>
      </p:pic>
      <p:sp>
        <p:nvSpPr>
          <p:cNvPr id="3" name="TextBox 2"/>
          <p:cNvSpPr txBox="1"/>
          <p:nvPr/>
        </p:nvSpPr>
        <p:spPr>
          <a:xfrm>
            <a:off x="190550" y="189434"/>
            <a:ext cx="184731" cy="415498"/>
          </a:xfrm>
          <a:prstGeom prst="rect">
            <a:avLst/>
          </a:prstGeom>
          <a:solidFill>
            <a:srgbClr val="000000">
              <a:alpha val="40000"/>
            </a:srgbClr>
          </a:solidFill>
          <a:ln>
            <a:noFill/>
          </a:ln>
        </p:spPr>
        <p:txBody>
          <a:bodyPr wrap="none" rtlCol="0">
            <a:spAutoFit/>
          </a:bodyPr>
          <a:lstStyle/>
          <a:p>
            <a:endParaRPr lang="en-AU" b="1" dirty="0">
              <a:solidFill>
                <a:schemeClr val="bg1"/>
              </a:solidFill>
            </a:endParaRPr>
          </a:p>
        </p:txBody>
      </p:sp>
    </p:spTree>
    <p:extLst>
      <p:ext uri="{BB962C8B-B14F-4D97-AF65-F5344CB8AC3E}">
        <p14:creationId xmlns:p14="http://schemas.microsoft.com/office/powerpoint/2010/main" val="335002207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Testers</a:t>
            </a:r>
          </a:p>
        </p:txBody>
      </p:sp>
      <p:sp>
        <p:nvSpPr>
          <p:cNvPr id="3" name="Content Placeholder 2"/>
          <p:cNvSpPr>
            <a:spLocks noGrp="1"/>
          </p:cNvSpPr>
          <p:nvPr>
            <p:ph idx="1"/>
          </p:nvPr>
        </p:nvSpPr>
        <p:spPr/>
        <p:txBody>
          <a:bodyPr/>
          <a:lstStyle/>
          <a:p>
            <a:r>
              <a:rPr lang="en-AU" dirty="0"/>
              <a:t>DevOps != Dev + Ops</a:t>
            </a:r>
          </a:p>
          <a:p>
            <a:r>
              <a:rPr lang="en-AU" dirty="0"/>
              <a:t>Testing mindset = Gold</a:t>
            </a:r>
          </a:p>
          <a:p>
            <a:pPr lvl="1"/>
            <a:r>
              <a:rPr lang="en-AU" dirty="0"/>
              <a:t>Backlog refinement</a:t>
            </a:r>
          </a:p>
          <a:p>
            <a:pPr lvl="1"/>
            <a:r>
              <a:rPr lang="en-AU" dirty="0"/>
              <a:t>Kick-off</a:t>
            </a:r>
          </a:p>
          <a:p>
            <a:pPr lvl="1"/>
            <a:r>
              <a:rPr lang="en-AU" dirty="0"/>
              <a:t>Collaborative testing discussions</a:t>
            </a:r>
          </a:p>
          <a:p>
            <a:pPr lvl="1"/>
            <a:r>
              <a:rPr lang="en-AU"/>
              <a:t>High-value testing</a:t>
            </a:r>
            <a:endParaRPr lang="en-AU" dirty="0"/>
          </a:p>
        </p:txBody>
      </p:sp>
      <p:sp>
        <p:nvSpPr>
          <p:cNvPr id="4" name="Slide Number Placeholder 3"/>
          <p:cNvSpPr>
            <a:spLocks noGrp="1"/>
          </p:cNvSpPr>
          <p:nvPr>
            <p:ph type="sldNum" sz="quarter" idx="12"/>
          </p:nvPr>
        </p:nvSpPr>
        <p:spPr/>
        <p:txBody>
          <a:bodyPr/>
          <a:lstStyle/>
          <a:p>
            <a:fld id="{1DEBBDC7-4A1B-43E6-8DA6-58148E08E8A6}" type="slidenum">
              <a:rPr lang="en-AU" smtClean="0"/>
              <a:t>40</a:t>
            </a:fld>
            <a:endParaRPr lang="en-AU"/>
          </a:p>
        </p:txBody>
      </p:sp>
    </p:spTree>
    <p:extLst>
      <p:ext uri="{BB962C8B-B14F-4D97-AF65-F5344CB8AC3E}">
        <p14:creationId xmlns:p14="http://schemas.microsoft.com/office/powerpoint/2010/main" val="422079947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Thoughts</a:t>
            </a:r>
            <a:endParaRPr lang="en-AU" dirty="0"/>
          </a:p>
        </p:txBody>
      </p:sp>
      <p:sp>
        <p:nvSpPr>
          <p:cNvPr id="3" name="Content Placeholder 2"/>
          <p:cNvSpPr>
            <a:spLocks noGrp="1"/>
          </p:cNvSpPr>
          <p:nvPr>
            <p:ph idx="1"/>
          </p:nvPr>
        </p:nvSpPr>
        <p:spPr/>
        <p:txBody>
          <a:bodyPr/>
          <a:lstStyle/>
          <a:p>
            <a:r>
              <a:rPr lang="en-AU" dirty="0"/>
              <a:t>Advocate for end users</a:t>
            </a:r>
          </a:p>
          <a:p>
            <a:r>
              <a:rPr lang="en-AU" dirty="0"/>
              <a:t>Advocate for </a:t>
            </a:r>
            <a:r>
              <a:rPr lang="en-AU" i="1" dirty="0"/>
              <a:t>speeding</a:t>
            </a:r>
            <a:r>
              <a:rPr lang="en-AU" dirty="0"/>
              <a:t> up the team</a:t>
            </a:r>
          </a:p>
          <a:p>
            <a:r>
              <a:rPr lang="en-AU" dirty="0"/>
              <a:t>Don’t just follow the testing pyramid, do manual regression testing or automated UI testing </a:t>
            </a:r>
          </a:p>
          <a:p>
            <a:r>
              <a:rPr lang="en-AU" dirty="0"/>
              <a:t>Be </a:t>
            </a:r>
            <a:r>
              <a:rPr lang="en-AU" i="1" dirty="0"/>
              <a:t>smarter</a:t>
            </a:r>
            <a:r>
              <a:rPr lang="en-AU" dirty="0"/>
              <a:t> and free up time to do </a:t>
            </a:r>
            <a:r>
              <a:rPr lang="en-AU" b="1" dirty="0"/>
              <a:t>high value tasks</a:t>
            </a:r>
          </a:p>
          <a:p>
            <a:pPr marL="0" indent="0">
              <a:buNone/>
            </a:pPr>
            <a:endParaRPr lang="en-AU" dirty="0"/>
          </a:p>
        </p:txBody>
      </p:sp>
      <p:sp>
        <p:nvSpPr>
          <p:cNvPr id="4" name="Slide Number Placeholder 3"/>
          <p:cNvSpPr>
            <a:spLocks noGrp="1"/>
          </p:cNvSpPr>
          <p:nvPr>
            <p:ph type="sldNum" sz="quarter" idx="12"/>
          </p:nvPr>
        </p:nvSpPr>
        <p:spPr/>
        <p:txBody>
          <a:bodyPr/>
          <a:lstStyle/>
          <a:p>
            <a:fld id="{1DEBBDC7-4A1B-43E6-8DA6-58148E08E8A6}" type="slidenum">
              <a:rPr lang="en-AU" smtClean="0"/>
              <a:t>41</a:t>
            </a:fld>
            <a:endParaRPr lang="en-AU"/>
          </a:p>
        </p:txBody>
      </p:sp>
    </p:spTree>
    <p:extLst>
      <p:ext uri="{BB962C8B-B14F-4D97-AF65-F5344CB8AC3E}">
        <p14:creationId xmlns:p14="http://schemas.microsoft.com/office/powerpoint/2010/main" val="411043908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High-value tasks</a:t>
            </a:r>
            <a:endParaRPr lang="en-AU" dirty="0"/>
          </a:p>
        </p:txBody>
      </p:sp>
      <p:sp>
        <p:nvSpPr>
          <p:cNvPr id="3" name="Content Placeholder 2"/>
          <p:cNvSpPr>
            <a:spLocks noGrp="1"/>
          </p:cNvSpPr>
          <p:nvPr>
            <p:ph idx="1"/>
          </p:nvPr>
        </p:nvSpPr>
        <p:spPr/>
        <p:txBody>
          <a:bodyPr/>
          <a:lstStyle/>
          <a:p>
            <a:r>
              <a:rPr lang="en-US" b="1" dirty="0"/>
              <a:t>Limitless</a:t>
            </a:r>
            <a:r>
              <a:rPr lang="en-US" dirty="0"/>
              <a:t> PD opportunities:</a:t>
            </a:r>
          </a:p>
          <a:p>
            <a:pPr lvl="1"/>
            <a:r>
              <a:rPr lang="en-US" dirty="0"/>
              <a:t>Exploratory testing</a:t>
            </a:r>
            <a:endParaRPr lang="en-AU" dirty="0"/>
          </a:p>
          <a:p>
            <a:pPr lvl="1"/>
            <a:r>
              <a:rPr lang="en-AU" dirty="0"/>
              <a:t>Penetration testing</a:t>
            </a:r>
          </a:p>
          <a:p>
            <a:pPr lvl="1"/>
            <a:r>
              <a:rPr lang="en-AU" dirty="0"/>
              <a:t>Performance testing</a:t>
            </a:r>
          </a:p>
          <a:p>
            <a:pPr lvl="1"/>
            <a:r>
              <a:rPr lang="en-AU" dirty="0"/>
              <a:t>Load testing</a:t>
            </a:r>
          </a:p>
          <a:p>
            <a:pPr lvl="1"/>
            <a:r>
              <a:rPr lang="en-AU" dirty="0"/>
              <a:t>UX testing</a:t>
            </a:r>
          </a:p>
          <a:p>
            <a:pPr lvl="1"/>
            <a:r>
              <a:rPr lang="en-AU" dirty="0"/>
              <a:t>A/B testing</a:t>
            </a:r>
          </a:p>
          <a:p>
            <a:pPr lvl="1"/>
            <a:r>
              <a:rPr lang="en-AU" dirty="0"/>
              <a:t>Testing automation</a:t>
            </a:r>
          </a:p>
          <a:p>
            <a:pPr lvl="1"/>
            <a:r>
              <a:rPr lang="en-US" dirty="0"/>
              <a:t>…</a:t>
            </a:r>
            <a:endParaRPr lang="en-AU" dirty="0"/>
          </a:p>
          <a:p>
            <a:endParaRPr lang="en-AU" dirty="0"/>
          </a:p>
        </p:txBody>
      </p:sp>
      <p:sp>
        <p:nvSpPr>
          <p:cNvPr id="4" name="Slide Number Placeholder 3"/>
          <p:cNvSpPr>
            <a:spLocks noGrp="1"/>
          </p:cNvSpPr>
          <p:nvPr>
            <p:ph type="sldNum" sz="quarter" idx="12"/>
          </p:nvPr>
        </p:nvSpPr>
        <p:spPr/>
        <p:txBody>
          <a:bodyPr/>
          <a:lstStyle/>
          <a:p>
            <a:fld id="{1DEBBDC7-4A1B-43E6-8DA6-58148E08E8A6}" type="slidenum">
              <a:rPr lang="en-AU" smtClean="0"/>
              <a:t>42</a:t>
            </a:fld>
            <a:endParaRPr lang="en-AU"/>
          </a:p>
        </p:txBody>
      </p:sp>
    </p:spTree>
    <p:extLst>
      <p:ext uri="{BB962C8B-B14F-4D97-AF65-F5344CB8AC3E}">
        <p14:creationId xmlns:p14="http://schemas.microsoft.com/office/powerpoint/2010/main" val="318828384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a:t>Chapter 8: </a:t>
            </a:r>
            <a:r>
              <a:rPr lang="en-AU" dirty="0"/>
              <a:t>Sustainably subcutaneous; show me the code</a:t>
            </a:r>
          </a:p>
        </p:txBody>
      </p:sp>
      <p:sp>
        <p:nvSpPr>
          <p:cNvPr id="5" name="Slide Number Placeholder 4"/>
          <p:cNvSpPr>
            <a:spLocks noGrp="1"/>
          </p:cNvSpPr>
          <p:nvPr>
            <p:ph type="sldNum" sz="quarter" idx="12"/>
          </p:nvPr>
        </p:nvSpPr>
        <p:spPr/>
        <p:txBody>
          <a:bodyPr/>
          <a:lstStyle/>
          <a:p>
            <a:fld id="{1DEBBDC7-4A1B-43E6-8DA6-58148E08E8A6}" type="slidenum">
              <a:rPr lang="en-AU" smtClean="0"/>
              <a:pPr/>
              <a:t>43</a:t>
            </a:fld>
            <a:endParaRPr lang="en-AU" dirty="0"/>
          </a:p>
        </p:txBody>
      </p:sp>
      <p:sp>
        <p:nvSpPr>
          <p:cNvPr id="4" name="TextBox 3"/>
          <p:cNvSpPr txBox="1"/>
          <p:nvPr/>
        </p:nvSpPr>
        <p:spPr>
          <a:xfrm flipH="1">
            <a:off x="5570590" y="4869954"/>
            <a:ext cx="5282873" cy="523220"/>
          </a:xfrm>
          <a:prstGeom prst="rect">
            <a:avLst/>
          </a:prstGeom>
          <a:noFill/>
        </p:spPr>
        <p:txBody>
          <a:bodyPr wrap="square" rtlCol="0">
            <a:spAutoFit/>
          </a:bodyPr>
          <a:lstStyle/>
          <a:p>
            <a:r>
              <a:rPr lang="en-US" sz="2800" dirty="0">
                <a:solidFill>
                  <a:schemeClr val="bg1"/>
                </a:solidFill>
              </a:rPr>
              <a:t>“Integrated tests are a scam”</a:t>
            </a:r>
            <a:endParaRPr lang="en-AU" sz="2800" dirty="0">
              <a:solidFill>
                <a:schemeClr val="bg1"/>
              </a:solidFill>
            </a:endParaRPr>
          </a:p>
        </p:txBody>
      </p:sp>
    </p:spTree>
    <p:extLst>
      <p:ext uri="{BB962C8B-B14F-4D97-AF65-F5344CB8AC3E}">
        <p14:creationId xmlns:p14="http://schemas.microsoft.com/office/powerpoint/2010/main" val="70920205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Demo</a:t>
            </a:r>
            <a:br>
              <a:rPr lang="en-AU" dirty="0"/>
            </a:br>
            <a:r>
              <a:rPr lang="en-AU" sz="3200" dirty="0"/>
              <a:t>Implementation (“unit”) test vs subcutaneous test</a:t>
            </a:r>
            <a:endParaRPr lang="en-AU" dirty="0"/>
          </a:p>
        </p:txBody>
      </p:sp>
      <p:sp>
        <p:nvSpPr>
          <p:cNvPr id="4" name="Slide Number Placeholder 3"/>
          <p:cNvSpPr>
            <a:spLocks noGrp="1"/>
          </p:cNvSpPr>
          <p:nvPr>
            <p:ph type="sldNum" sz="quarter" idx="12"/>
          </p:nvPr>
        </p:nvSpPr>
        <p:spPr/>
        <p:txBody>
          <a:bodyPr/>
          <a:lstStyle/>
          <a:p>
            <a:fld id="{1DEBBDC7-4A1B-43E6-8DA6-58148E08E8A6}" type="slidenum">
              <a:rPr lang="en-AU" smtClean="0"/>
              <a:pPr/>
              <a:t>44</a:t>
            </a:fld>
            <a:endParaRPr lang="en-AU" dirty="0"/>
          </a:p>
        </p:txBody>
      </p:sp>
    </p:spTree>
    <p:extLst>
      <p:ext uri="{BB962C8B-B14F-4D97-AF65-F5344CB8AC3E}">
        <p14:creationId xmlns:p14="http://schemas.microsoft.com/office/powerpoint/2010/main" val="47254343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Behaviour Driven Tests</a:t>
            </a:r>
          </a:p>
        </p:txBody>
      </p:sp>
      <p:sp>
        <p:nvSpPr>
          <p:cNvPr id="3" name="Content Placeholder 2"/>
          <p:cNvSpPr>
            <a:spLocks noGrp="1"/>
          </p:cNvSpPr>
          <p:nvPr>
            <p:ph idx="1"/>
          </p:nvPr>
        </p:nvSpPr>
        <p:spPr/>
        <p:txBody>
          <a:bodyPr/>
          <a:lstStyle/>
          <a:p>
            <a:pPr lvl="1"/>
            <a:r>
              <a:rPr lang="en-AU" dirty="0"/>
              <a:t>Confidence</a:t>
            </a:r>
          </a:p>
          <a:p>
            <a:pPr lvl="1"/>
            <a:r>
              <a:rPr lang="en-AU" dirty="0"/>
              <a:t>Focus</a:t>
            </a:r>
          </a:p>
          <a:p>
            <a:pPr lvl="1"/>
            <a:r>
              <a:rPr lang="en-AU" dirty="0"/>
              <a:t>Easy to read and write</a:t>
            </a:r>
          </a:p>
          <a:p>
            <a:pPr lvl="1"/>
            <a:endParaRPr lang="en-AU" i="1" dirty="0"/>
          </a:p>
          <a:p>
            <a:pPr lvl="1"/>
            <a:endParaRPr lang="en-AU" i="1" dirty="0"/>
          </a:p>
          <a:p>
            <a:pPr lvl="1"/>
            <a:endParaRPr lang="en-AU" i="1" dirty="0"/>
          </a:p>
          <a:p>
            <a:pPr lvl="1"/>
            <a:r>
              <a:rPr lang="en-AU" i="1" dirty="0"/>
              <a:t>Tip: </a:t>
            </a:r>
            <a:r>
              <a:rPr lang="en-AU" dirty="0"/>
              <a:t>If you’re using .NET, look into </a:t>
            </a:r>
            <a:r>
              <a:rPr lang="en-AU" dirty="0" err="1"/>
              <a:t>TestStack</a:t>
            </a:r>
            <a:r>
              <a:rPr lang="en-AU" dirty="0"/>
              <a:t>.</a:t>
            </a:r>
            <a:r>
              <a:rPr lang="en-GB" dirty="0" err="1"/>
              <a:t>BDDfy</a:t>
            </a:r>
            <a:endParaRPr lang="en-AU" dirty="0"/>
          </a:p>
        </p:txBody>
      </p:sp>
      <p:sp>
        <p:nvSpPr>
          <p:cNvPr id="5" name="Slide Number Placeholder 4"/>
          <p:cNvSpPr>
            <a:spLocks noGrp="1"/>
          </p:cNvSpPr>
          <p:nvPr>
            <p:ph type="sldNum" sz="quarter" idx="12"/>
          </p:nvPr>
        </p:nvSpPr>
        <p:spPr/>
        <p:txBody>
          <a:bodyPr/>
          <a:lstStyle/>
          <a:p>
            <a:fld id="{1DEBBDC7-4A1B-43E6-8DA6-58148E08E8A6}" type="slidenum">
              <a:rPr lang="en-AU" smtClean="0"/>
              <a:t>45</a:t>
            </a:fld>
            <a:endParaRPr lang="en-AU"/>
          </a:p>
        </p:txBody>
      </p:sp>
    </p:spTree>
    <p:extLst>
      <p:ext uri="{BB962C8B-B14F-4D97-AF65-F5344CB8AC3E}">
        <p14:creationId xmlns:p14="http://schemas.microsoft.com/office/powerpoint/2010/main" val="220252572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Demo</a:t>
            </a:r>
            <a:br>
              <a:rPr lang="en-AU" dirty="0"/>
            </a:br>
            <a:r>
              <a:rPr lang="en-AU" sz="3200" dirty="0" err="1"/>
              <a:t>Bddfy</a:t>
            </a:r>
            <a:r>
              <a:rPr lang="en-AU" sz="3200" dirty="0"/>
              <a:t> / class per scenario</a:t>
            </a:r>
            <a:endParaRPr lang="en-AU" dirty="0"/>
          </a:p>
        </p:txBody>
      </p:sp>
      <p:sp>
        <p:nvSpPr>
          <p:cNvPr id="4" name="Slide Number Placeholder 3"/>
          <p:cNvSpPr>
            <a:spLocks noGrp="1"/>
          </p:cNvSpPr>
          <p:nvPr>
            <p:ph type="sldNum" sz="quarter" idx="12"/>
          </p:nvPr>
        </p:nvSpPr>
        <p:spPr/>
        <p:txBody>
          <a:bodyPr/>
          <a:lstStyle/>
          <a:p>
            <a:fld id="{1DEBBDC7-4A1B-43E6-8DA6-58148E08E8A6}" type="slidenum">
              <a:rPr lang="en-AU" smtClean="0"/>
              <a:pPr/>
              <a:t>46</a:t>
            </a:fld>
            <a:endParaRPr lang="en-AU" dirty="0"/>
          </a:p>
        </p:txBody>
      </p:sp>
    </p:spTree>
    <p:extLst>
      <p:ext uri="{BB962C8B-B14F-4D97-AF65-F5344CB8AC3E}">
        <p14:creationId xmlns:p14="http://schemas.microsoft.com/office/powerpoint/2010/main" val="303560627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Driving tests via DI container</a:t>
            </a:r>
          </a:p>
        </p:txBody>
      </p:sp>
      <p:sp>
        <p:nvSpPr>
          <p:cNvPr id="3" name="Content Placeholder 2"/>
          <p:cNvSpPr>
            <a:spLocks noGrp="1"/>
          </p:cNvSpPr>
          <p:nvPr>
            <p:ph idx="1"/>
          </p:nvPr>
        </p:nvSpPr>
        <p:spPr/>
        <p:txBody>
          <a:bodyPr/>
          <a:lstStyle/>
          <a:p>
            <a:pPr lvl="1"/>
            <a:r>
              <a:rPr lang="en-AU" dirty="0"/>
              <a:t>Helps avoid implementation details</a:t>
            </a:r>
          </a:p>
          <a:p>
            <a:pPr lvl="1"/>
            <a:r>
              <a:rPr lang="en-AU" dirty="0"/>
              <a:t>Ensures production code paths</a:t>
            </a:r>
          </a:p>
          <a:p>
            <a:pPr lvl="1"/>
            <a:r>
              <a:rPr lang="en-AU" dirty="0"/>
              <a:t>Easy to selectively provide mocks</a:t>
            </a:r>
          </a:p>
          <a:p>
            <a:pPr lvl="1"/>
            <a:endParaRPr lang="en-AU" dirty="0"/>
          </a:p>
          <a:p>
            <a:pPr lvl="1"/>
            <a:endParaRPr lang="en-AU" dirty="0"/>
          </a:p>
          <a:p>
            <a:pPr lvl="1"/>
            <a:endParaRPr lang="en-AU" dirty="0"/>
          </a:p>
          <a:p>
            <a:pPr lvl="1"/>
            <a:r>
              <a:rPr lang="en-AU" i="1" dirty="0"/>
              <a:t>Tip: </a:t>
            </a:r>
            <a:r>
              <a:rPr lang="en-AU" dirty="0"/>
              <a:t>Use child lifetime scopes to isolate test runs and incur container </a:t>
            </a:r>
            <a:r>
              <a:rPr lang="en-AU" dirty="0" err="1"/>
              <a:t>startup</a:t>
            </a:r>
            <a:r>
              <a:rPr lang="en-AU" dirty="0"/>
              <a:t> cost once only</a:t>
            </a:r>
          </a:p>
          <a:p>
            <a:endParaRPr lang="en-AU" dirty="0"/>
          </a:p>
        </p:txBody>
      </p:sp>
      <p:sp>
        <p:nvSpPr>
          <p:cNvPr id="5" name="Slide Number Placeholder 4"/>
          <p:cNvSpPr>
            <a:spLocks noGrp="1"/>
          </p:cNvSpPr>
          <p:nvPr>
            <p:ph type="sldNum" sz="quarter" idx="12"/>
          </p:nvPr>
        </p:nvSpPr>
        <p:spPr/>
        <p:txBody>
          <a:bodyPr/>
          <a:lstStyle/>
          <a:p>
            <a:fld id="{1DEBBDC7-4A1B-43E6-8DA6-58148E08E8A6}" type="slidenum">
              <a:rPr lang="en-AU" smtClean="0"/>
              <a:t>47</a:t>
            </a:fld>
            <a:endParaRPr lang="en-AU"/>
          </a:p>
        </p:txBody>
      </p:sp>
    </p:spTree>
    <p:extLst>
      <p:ext uri="{BB962C8B-B14F-4D97-AF65-F5344CB8AC3E}">
        <p14:creationId xmlns:p14="http://schemas.microsoft.com/office/powerpoint/2010/main" val="364345262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Demo</a:t>
            </a:r>
            <a:br>
              <a:rPr lang="en-AU" dirty="0"/>
            </a:br>
            <a:r>
              <a:rPr lang="en-AU" sz="3200" dirty="0"/>
              <a:t>Driving tests via DI container</a:t>
            </a:r>
            <a:endParaRPr lang="en-AU" dirty="0"/>
          </a:p>
        </p:txBody>
      </p:sp>
      <p:sp>
        <p:nvSpPr>
          <p:cNvPr id="4" name="Slide Number Placeholder 3"/>
          <p:cNvSpPr>
            <a:spLocks noGrp="1"/>
          </p:cNvSpPr>
          <p:nvPr>
            <p:ph type="sldNum" sz="quarter" idx="12"/>
          </p:nvPr>
        </p:nvSpPr>
        <p:spPr/>
        <p:txBody>
          <a:bodyPr/>
          <a:lstStyle/>
          <a:p>
            <a:fld id="{1DEBBDC7-4A1B-43E6-8DA6-58148E08E8A6}" type="slidenum">
              <a:rPr lang="en-AU" smtClean="0"/>
              <a:pPr/>
              <a:t>48</a:t>
            </a:fld>
            <a:endParaRPr lang="en-AU" dirty="0"/>
          </a:p>
        </p:txBody>
      </p:sp>
    </p:spTree>
    <p:extLst>
      <p:ext uri="{BB962C8B-B14F-4D97-AF65-F5344CB8AC3E}">
        <p14:creationId xmlns:p14="http://schemas.microsoft.com/office/powerpoint/2010/main" val="77868594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Avoiding mocks / Hand-rolling</a:t>
            </a:r>
          </a:p>
        </p:txBody>
      </p:sp>
      <p:sp>
        <p:nvSpPr>
          <p:cNvPr id="3" name="Content Placeholder 2"/>
          <p:cNvSpPr>
            <a:spLocks noGrp="1"/>
          </p:cNvSpPr>
          <p:nvPr>
            <p:ph idx="1"/>
          </p:nvPr>
        </p:nvSpPr>
        <p:spPr/>
        <p:txBody>
          <a:bodyPr/>
          <a:lstStyle/>
          <a:p>
            <a:r>
              <a:rPr lang="en-AU" dirty="0"/>
              <a:t>Avoids implementation details</a:t>
            </a:r>
          </a:p>
          <a:p>
            <a:r>
              <a:rPr lang="en-AU" dirty="0"/>
              <a:t>Only mock external dependencies</a:t>
            </a:r>
          </a:p>
          <a:p>
            <a:r>
              <a:rPr lang="en-AU" dirty="0"/>
              <a:t>Hand-rolled mocks – make mocking painful</a:t>
            </a:r>
          </a:p>
          <a:p>
            <a:pPr lvl="1"/>
            <a:r>
              <a:rPr lang="en-AU" dirty="0"/>
              <a:t>Allow behaviour to be codified</a:t>
            </a:r>
          </a:p>
          <a:p>
            <a:endParaRPr lang="en-AU" dirty="0"/>
          </a:p>
          <a:p>
            <a:r>
              <a:rPr lang="en-AU" i="1" dirty="0"/>
              <a:t>Tip</a:t>
            </a:r>
            <a:r>
              <a:rPr lang="en-AU" dirty="0"/>
              <a:t>: Create standard request/response pairs for APIs as a cross-cutting testing concern</a:t>
            </a:r>
          </a:p>
          <a:p>
            <a:endParaRPr lang="en-AU" dirty="0"/>
          </a:p>
        </p:txBody>
      </p:sp>
      <p:sp>
        <p:nvSpPr>
          <p:cNvPr id="5" name="Slide Number Placeholder 4"/>
          <p:cNvSpPr>
            <a:spLocks noGrp="1"/>
          </p:cNvSpPr>
          <p:nvPr>
            <p:ph type="sldNum" sz="quarter" idx="12"/>
          </p:nvPr>
        </p:nvSpPr>
        <p:spPr/>
        <p:txBody>
          <a:bodyPr/>
          <a:lstStyle/>
          <a:p>
            <a:fld id="{1DEBBDC7-4A1B-43E6-8DA6-58148E08E8A6}" type="slidenum">
              <a:rPr lang="en-AU" smtClean="0"/>
              <a:t>49</a:t>
            </a:fld>
            <a:endParaRPr lang="en-AU"/>
          </a:p>
        </p:txBody>
      </p:sp>
    </p:spTree>
    <p:extLst>
      <p:ext uri="{BB962C8B-B14F-4D97-AF65-F5344CB8AC3E}">
        <p14:creationId xmlns:p14="http://schemas.microsoft.com/office/powerpoint/2010/main" val="7029241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Chapter 1: Confidence</a:t>
            </a:r>
            <a:endParaRPr lang="en-AU" dirty="0"/>
          </a:p>
        </p:txBody>
      </p:sp>
      <p:sp>
        <p:nvSpPr>
          <p:cNvPr id="5" name="Slide Number Placeholder 4"/>
          <p:cNvSpPr>
            <a:spLocks noGrp="1"/>
          </p:cNvSpPr>
          <p:nvPr>
            <p:ph type="sldNum" sz="quarter" idx="12"/>
          </p:nvPr>
        </p:nvSpPr>
        <p:spPr/>
        <p:txBody>
          <a:bodyPr/>
          <a:lstStyle/>
          <a:p>
            <a:fld id="{1DEBBDC7-4A1B-43E6-8DA6-58148E08E8A6}" type="slidenum">
              <a:rPr lang="en-AU" smtClean="0"/>
              <a:pPr/>
              <a:t>5</a:t>
            </a:fld>
            <a:endParaRPr lang="en-AU" dirty="0"/>
          </a:p>
        </p:txBody>
      </p:sp>
      <p:sp>
        <p:nvSpPr>
          <p:cNvPr id="6" name="TextBox 5"/>
          <p:cNvSpPr txBox="1"/>
          <p:nvPr/>
        </p:nvSpPr>
        <p:spPr>
          <a:xfrm flipH="1">
            <a:off x="5570590" y="4869954"/>
            <a:ext cx="5282873" cy="954107"/>
          </a:xfrm>
          <a:prstGeom prst="rect">
            <a:avLst/>
          </a:prstGeom>
          <a:noFill/>
        </p:spPr>
        <p:txBody>
          <a:bodyPr wrap="square" rtlCol="0">
            <a:spAutoFit/>
          </a:bodyPr>
          <a:lstStyle/>
          <a:p>
            <a:r>
              <a:rPr lang="en-US" sz="2800" dirty="0">
                <a:solidFill>
                  <a:schemeClr val="bg1"/>
                </a:solidFill>
              </a:rPr>
              <a:t>“The testing pyramid is the answer to all our questions”</a:t>
            </a:r>
            <a:endParaRPr lang="en-AU" sz="2800" dirty="0">
              <a:solidFill>
                <a:schemeClr val="bg1"/>
              </a:solidFill>
            </a:endParaRPr>
          </a:p>
        </p:txBody>
      </p:sp>
    </p:spTree>
    <p:extLst>
      <p:ext uri="{BB962C8B-B14F-4D97-AF65-F5344CB8AC3E}">
        <p14:creationId xmlns:p14="http://schemas.microsoft.com/office/powerpoint/2010/main" val="3329519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Demo</a:t>
            </a:r>
            <a:br>
              <a:rPr lang="en-AU" dirty="0"/>
            </a:br>
            <a:r>
              <a:rPr lang="en-AU" sz="3200" dirty="0"/>
              <a:t>Hand-rolled </a:t>
            </a:r>
            <a:r>
              <a:rPr lang="en-AU" sz="3200"/>
              <a:t>mock example</a:t>
            </a:r>
            <a:endParaRPr lang="en-AU" dirty="0"/>
          </a:p>
        </p:txBody>
      </p:sp>
      <p:sp>
        <p:nvSpPr>
          <p:cNvPr id="4" name="Slide Number Placeholder 3"/>
          <p:cNvSpPr>
            <a:spLocks noGrp="1"/>
          </p:cNvSpPr>
          <p:nvPr>
            <p:ph type="sldNum" sz="quarter" idx="12"/>
          </p:nvPr>
        </p:nvSpPr>
        <p:spPr/>
        <p:txBody>
          <a:bodyPr/>
          <a:lstStyle/>
          <a:p>
            <a:fld id="{1DEBBDC7-4A1B-43E6-8DA6-58148E08E8A6}" type="slidenum">
              <a:rPr lang="en-AU" smtClean="0"/>
              <a:pPr/>
              <a:t>50</a:t>
            </a:fld>
            <a:endParaRPr lang="en-AU" dirty="0"/>
          </a:p>
        </p:txBody>
      </p:sp>
    </p:spTree>
    <p:extLst>
      <p:ext uri="{BB962C8B-B14F-4D97-AF65-F5344CB8AC3E}">
        <p14:creationId xmlns:p14="http://schemas.microsoft.com/office/powerpoint/2010/main" val="88298552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Object Mother / Test Data Builder</a:t>
            </a:r>
          </a:p>
        </p:txBody>
      </p:sp>
      <p:sp>
        <p:nvSpPr>
          <p:cNvPr id="3" name="Content Placeholder 2"/>
          <p:cNvSpPr>
            <a:spLocks noGrp="1"/>
          </p:cNvSpPr>
          <p:nvPr>
            <p:ph idx="1"/>
          </p:nvPr>
        </p:nvSpPr>
        <p:spPr/>
        <p:txBody>
          <a:bodyPr/>
          <a:lstStyle/>
          <a:p>
            <a:r>
              <a:rPr lang="en-AU" dirty="0"/>
              <a:t>Two powerful patterns that complement</a:t>
            </a:r>
          </a:p>
          <a:p>
            <a:r>
              <a:rPr lang="en-AU" dirty="0"/>
              <a:t>Improves consistency, clarity of intent, tests-as-documentation, readability, maintainability</a:t>
            </a:r>
          </a:p>
          <a:p>
            <a:r>
              <a:rPr lang="en-AU" dirty="0"/>
              <a:t>Allows you to simplify complex data setup</a:t>
            </a:r>
          </a:p>
          <a:p>
            <a:endParaRPr lang="en-AU" dirty="0"/>
          </a:p>
          <a:p>
            <a:r>
              <a:rPr lang="en-AU" i="1" dirty="0"/>
              <a:t>Tip</a:t>
            </a:r>
            <a:r>
              <a:rPr lang="en-AU" dirty="0"/>
              <a:t>: If you are using .NET check out </a:t>
            </a:r>
            <a:r>
              <a:rPr lang="en-AU" dirty="0" err="1"/>
              <a:t>TestStack.Dossier</a:t>
            </a:r>
            <a:endParaRPr lang="en-AU" i="1" dirty="0"/>
          </a:p>
        </p:txBody>
      </p:sp>
      <p:sp>
        <p:nvSpPr>
          <p:cNvPr id="5" name="Slide Number Placeholder 4"/>
          <p:cNvSpPr>
            <a:spLocks noGrp="1"/>
          </p:cNvSpPr>
          <p:nvPr>
            <p:ph type="sldNum" sz="quarter" idx="12"/>
          </p:nvPr>
        </p:nvSpPr>
        <p:spPr/>
        <p:txBody>
          <a:bodyPr/>
          <a:lstStyle/>
          <a:p>
            <a:fld id="{1DEBBDC7-4A1B-43E6-8DA6-58148E08E8A6}" type="slidenum">
              <a:rPr lang="en-AU" smtClean="0"/>
              <a:t>51</a:t>
            </a:fld>
            <a:endParaRPr lang="en-AU"/>
          </a:p>
        </p:txBody>
      </p:sp>
    </p:spTree>
    <p:extLst>
      <p:ext uri="{BB962C8B-B14F-4D97-AF65-F5344CB8AC3E}">
        <p14:creationId xmlns:p14="http://schemas.microsoft.com/office/powerpoint/2010/main" val="277877184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Demo</a:t>
            </a:r>
            <a:br>
              <a:rPr lang="en-AU" dirty="0"/>
            </a:br>
            <a:r>
              <a:rPr lang="en-AU" sz="3200" dirty="0"/>
              <a:t>Test data generation example</a:t>
            </a:r>
            <a:endParaRPr lang="en-AU" dirty="0"/>
          </a:p>
        </p:txBody>
      </p:sp>
      <p:sp>
        <p:nvSpPr>
          <p:cNvPr id="4" name="Slide Number Placeholder 3"/>
          <p:cNvSpPr>
            <a:spLocks noGrp="1"/>
          </p:cNvSpPr>
          <p:nvPr>
            <p:ph type="sldNum" sz="quarter" idx="12"/>
          </p:nvPr>
        </p:nvSpPr>
        <p:spPr/>
        <p:txBody>
          <a:bodyPr/>
          <a:lstStyle/>
          <a:p>
            <a:fld id="{1DEBBDC7-4A1B-43E6-8DA6-58148E08E8A6}" type="slidenum">
              <a:rPr lang="en-AU" smtClean="0"/>
              <a:pPr/>
              <a:t>52</a:t>
            </a:fld>
            <a:endParaRPr lang="en-AU" dirty="0"/>
          </a:p>
        </p:txBody>
      </p:sp>
    </p:spTree>
    <p:extLst>
      <p:ext uri="{BB962C8B-B14F-4D97-AF65-F5344CB8AC3E}">
        <p14:creationId xmlns:p14="http://schemas.microsoft.com/office/powerpoint/2010/main" val="400771417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Approval Tests</a:t>
            </a:r>
          </a:p>
        </p:txBody>
      </p:sp>
      <p:sp>
        <p:nvSpPr>
          <p:cNvPr id="3" name="Content Placeholder 2"/>
          <p:cNvSpPr>
            <a:spLocks noGrp="1"/>
          </p:cNvSpPr>
          <p:nvPr>
            <p:ph idx="1"/>
          </p:nvPr>
        </p:nvSpPr>
        <p:spPr/>
        <p:txBody>
          <a:bodyPr/>
          <a:lstStyle/>
          <a:p>
            <a:r>
              <a:rPr lang="en-AU" dirty="0"/>
              <a:t>Test HTML / JSON / XML / text / images etc.</a:t>
            </a:r>
          </a:p>
          <a:p>
            <a:r>
              <a:rPr lang="en-AU" dirty="0"/>
              <a:t>Use human brain &amp; avoid tedium of assertions</a:t>
            </a:r>
          </a:p>
          <a:p>
            <a:r>
              <a:rPr lang="en-AU" dirty="0"/>
              <a:t>Pin down complex behaviour quickly and easily</a:t>
            </a:r>
          </a:p>
          <a:p>
            <a:r>
              <a:rPr lang="en-AU" dirty="0"/>
              <a:t>Get a nice diff view when things change</a:t>
            </a:r>
          </a:p>
          <a:p>
            <a:endParaRPr lang="en-AU" dirty="0"/>
          </a:p>
          <a:p>
            <a:r>
              <a:rPr lang="en-AU" sz="3200" i="1" dirty="0"/>
              <a:t>Tip</a:t>
            </a:r>
            <a:r>
              <a:rPr lang="en-AU" sz="3200" dirty="0"/>
              <a:t>:</a:t>
            </a:r>
            <a:r>
              <a:rPr lang="en-AU" sz="3200" i="1" dirty="0"/>
              <a:t> </a:t>
            </a:r>
            <a:r>
              <a:rPr lang="en-AU" sz="3200" dirty="0"/>
              <a:t>Available for most languages &amp; if you are using .NET check out </a:t>
            </a:r>
            <a:r>
              <a:rPr lang="en-AU" sz="3200" dirty="0" err="1"/>
              <a:t>Shoudly’s</a:t>
            </a:r>
            <a:r>
              <a:rPr lang="en-AU" sz="3200" dirty="0"/>
              <a:t> </a:t>
            </a:r>
            <a:r>
              <a:rPr lang="en-AU" sz="3200" dirty="0" err="1"/>
              <a:t>ShouldMatchApproved</a:t>
            </a:r>
            <a:endParaRPr lang="en-AU" sz="3200" dirty="0"/>
          </a:p>
        </p:txBody>
      </p:sp>
      <p:sp>
        <p:nvSpPr>
          <p:cNvPr id="5" name="Slide Number Placeholder 4"/>
          <p:cNvSpPr>
            <a:spLocks noGrp="1"/>
          </p:cNvSpPr>
          <p:nvPr>
            <p:ph type="sldNum" sz="quarter" idx="12"/>
          </p:nvPr>
        </p:nvSpPr>
        <p:spPr/>
        <p:txBody>
          <a:bodyPr/>
          <a:lstStyle/>
          <a:p>
            <a:fld id="{1DEBBDC7-4A1B-43E6-8DA6-58148E08E8A6}" type="slidenum">
              <a:rPr lang="en-AU" smtClean="0"/>
              <a:t>53</a:t>
            </a:fld>
            <a:endParaRPr lang="en-AU"/>
          </a:p>
        </p:txBody>
      </p:sp>
    </p:spTree>
    <p:extLst>
      <p:ext uri="{BB962C8B-B14F-4D97-AF65-F5344CB8AC3E}">
        <p14:creationId xmlns:p14="http://schemas.microsoft.com/office/powerpoint/2010/main" val="314078871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Demo</a:t>
            </a:r>
            <a:br>
              <a:rPr lang="en-AU" dirty="0"/>
            </a:br>
            <a:r>
              <a:rPr lang="en-AU" sz="3200" dirty="0"/>
              <a:t>Approval Test</a:t>
            </a:r>
            <a:endParaRPr lang="en-AU" dirty="0"/>
          </a:p>
        </p:txBody>
      </p:sp>
      <p:sp>
        <p:nvSpPr>
          <p:cNvPr id="4" name="Slide Number Placeholder 3"/>
          <p:cNvSpPr>
            <a:spLocks noGrp="1"/>
          </p:cNvSpPr>
          <p:nvPr>
            <p:ph type="sldNum" sz="quarter" idx="12"/>
          </p:nvPr>
        </p:nvSpPr>
        <p:spPr/>
        <p:txBody>
          <a:bodyPr/>
          <a:lstStyle/>
          <a:p>
            <a:fld id="{1DEBBDC7-4A1B-43E6-8DA6-58148E08E8A6}" type="slidenum">
              <a:rPr lang="en-AU" smtClean="0"/>
              <a:pPr/>
              <a:t>54</a:t>
            </a:fld>
            <a:endParaRPr lang="en-AU" dirty="0"/>
          </a:p>
        </p:txBody>
      </p:sp>
    </p:spTree>
    <p:extLst>
      <p:ext uri="{BB962C8B-B14F-4D97-AF65-F5344CB8AC3E}">
        <p14:creationId xmlns:p14="http://schemas.microsoft.com/office/powerpoint/2010/main" val="394018654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Demo</a:t>
            </a:r>
            <a:br>
              <a:rPr lang="en-AU" dirty="0"/>
            </a:br>
            <a:r>
              <a:rPr lang="en-AU" sz="3200" dirty="0"/>
              <a:t>Putting it </a:t>
            </a:r>
            <a:r>
              <a:rPr lang="en-AU" sz="3200"/>
              <a:t>all together…</a:t>
            </a:r>
            <a:endParaRPr lang="en-AU" dirty="0"/>
          </a:p>
        </p:txBody>
      </p:sp>
      <p:sp>
        <p:nvSpPr>
          <p:cNvPr id="4" name="Slide Number Placeholder 3"/>
          <p:cNvSpPr>
            <a:spLocks noGrp="1"/>
          </p:cNvSpPr>
          <p:nvPr>
            <p:ph type="sldNum" sz="quarter" idx="12"/>
          </p:nvPr>
        </p:nvSpPr>
        <p:spPr/>
        <p:txBody>
          <a:bodyPr/>
          <a:lstStyle/>
          <a:p>
            <a:fld id="{1DEBBDC7-4A1B-43E6-8DA6-58148E08E8A6}" type="slidenum">
              <a:rPr lang="en-AU" smtClean="0"/>
              <a:pPr/>
              <a:t>55</a:t>
            </a:fld>
            <a:endParaRPr lang="en-AU" dirty="0"/>
          </a:p>
        </p:txBody>
      </p:sp>
    </p:spTree>
    <p:extLst>
      <p:ext uri="{BB962C8B-B14F-4D97-AF65-F5344CB8AC3E}">
        <p14:creationId xmlns:p14="http://schemas.microsoft.com/office/powerpoint/2010/main" val="300809149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0590" y="1269554"/>
            <a:ext cx="10873030" cy="4536505"/>
          </a:xfrm>
        </p:spPr>
        <p:txBody>
          <a:bodyPr/>
          <a:lstStyle/>
          <a:p>
            <a:pPr>
              <a:lnSpc>
                <a:spcPts val="5000"/>
              </a:lnSpc>
            </a:pPr>
            <a:r>
              <a:rPr lang="en-AU" dirty="0"/>
              <a:t>Questions to ask…</a:t>
            </a:r>
            <a:br>
              <a:rPr lang="en-AU" dirty="0"/>
            </a:br>
            <a:br>
              <a:rPr lang="en-AU" dirty="0"/>
            </a:br>
            <a:r>
              <a:rPr lang="en-AU" sz="3600" dirty="0"/>
              <a:t>Are you happy with amount of effort, overall confidence and speed of feedback?</a:t>
            </a:r>
            <a:br>
              <a:rPr lang="en-AU" sz="3600" dirty="0"/>
            </a:br>
            <a:br>
              <a:rPr lang="en-AU" sz="3600" dirty="0"/>
            </a:br>
            <a:r>
              <a:rPr lang="en-AU" sz="3600" dirty="0"/>
              <a:t>How can you make testing simpler?</a:t>
            </a:r>
            <a:br>
              <a:rPr lang="en-AU" sz="3600" dirty="0"/>
            </a:br>
            <a:br>
              <a:rPr lang="en-AU" sz="3600" dirty="0"/>
            </a:br>
            <a:r>
              <a:rPr lang="en-AU" sz="3600" dirty="0"/>
              <a:t>How can you continuously improve your testing?</a:t>
            </a:r>
            <a:endParaRPr lang="en-AU" sz="20800" dirty="0">
              <a:latin typeface="+mn-lt"/>
            </a:endParaRPr>
          </a:p>
        </p:txBody>
      </p:sp>
      <p:sp>
        <p:nvSpPr>
          <p:cNvPr id="3" name="Slide Number Placeholder 2"/>
          <p:cNvSpPr>
            <a:spLocks noGrp="1"/>
          </p:cNvSpPr>
          <p:nvPr>
            <p:ph type="sldNum" sz="quarter" idx="12"/>
          </p:nvPr>
        </p:nvSpPr>
        <p:spPr/>
        <p:txBody>
          <a:bodyPr/>
          <a:lstStyle/>
          <a:p>
            <a:fld id="{1DEBBDC7-4A1B-43E6-8DA6-58148E08E8A6}" type="slidenum">
              <a:rPr lang="en-AU" smtClean="0"/>
              <a:pPr/>
              <a:t>56</a:t>
            </a:fld>
            <a:endParaRPr lang="en-AU" dirty="0"/>
          </a:p>
        </p:txBody>
      </p:sp>
    </p:spTree>
    <p:extLst>
      <p:ext uri="{BB962C8B-B14F-4D97-AF65-F5344CB8AC3E}">
        <p14:creationId xmlns:p14="http://schemas.microsoft.com/office/powerpoint/2010/main" val="149092154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90550" y="1413570"/>
            <a:ext cx="7704857" cy="3115199"/>
          </a:xfrm>
        </p:spPr>
        <p:txBody>
          <a:bodyPr/>
          <a:lstStyle/>
          <a:p>
            <a:pPr>
              <a:lnSpc>
                <a:spcPts val="8000"/>
              </a:lnSpc>
            </a:pPr>
            <a:r>
              <a:rPr lang="en-AU" dirty="0"/>
              <a:t>Thankyou!</a:t>
            </a:r>
            <a:br>
              <a:rPr lang="en-AU" dirty="0"/>
            </a:br>
            <a:br>
              <a:rPr lang="en-AU" dirty="0"/>
            </a:br>
            <a:r>
              <a:rPr lang="en-AU" dirty="0"/>
              <a:t>	   Questions?</a:t>
            </a:r>
          </a:p>
        </p:txBody>
      </p:sp>
      <p:sp>
        <p:nvSpPr>
          <p:cNvPr id="4" name="TextBox 3"/>
          <p:cNvSpPr txBox="1"/>
          <p:nvPr/>
        </p:nvSpPr>
        <p:spPr>
          <a:xfrm>
            <a:off x="5375109" y="5518026"/>
            <a:ext cx="2894510" cy="1200329"/>
          </a:xfrm>
          <a:prstGeom prst="rect">
            <a:avLst/>
          </a:prstGeom>
          <a:noFill/>
        </p:spPr>
        <p:txBody>
          <a:bodyPr wrap="none" rtlCol="0">
            <a:spAutoFit/>
          </a:bodyPr>
          <a:lstStyle/>
          <a:p>
            <a:pPr algn="r"/>
            <a:r>
              <a:rPr lang="en-GB" sz="2400" dirty="0">
                <a:solidFill>
                  <a:schemeClr val="bg1"/>
                </a:solidFill>
              </a:rPr>
              <a:t>Rob Moore</a:t>
            </a:r>
          </a:p>
          <a:p>
            <a:pPr algn="r"/>
            <a:r>
              <a:rPr lang="en-GB" sz="2400" dirty="0">
                <a:solidFill>
                  <a:schemeClr val="bg1"/>
                </a:solidFill>
              </a:rPr>
              <a:t>Principal Consultant</a:t>
            </a:r>
          </a:p>
          <a:p>
            <a:pPr algn="r"/>
            <a:r>
              <a:rPr lang="en-GB" sz="2400" dirty="0">
                <a:solidFill>
                  <a:schemeClr val="bg1"/>
                </a:solidFill>
              </a:rPr>
              <a:t>@</a:t>
            </a:r>
            <a:r>
              <a:rPr lang="en-GB" sz="2400" dirty="0" err="1">
                <a:solidFill>
                  <a:schemeClr val="bg1"/>
                </a:solidFill>
              </a:rPr>
              <a:t>robdmoore</a:t>
            </a:r>
            <a:endParaRPr lang="en-AU" sz="2400" dirty="0">
              <a:solidFill>
                <a:schemeClr val="bg1"/>
              </a:solidFill>
            </a:endParaRPr>
          </a:p>
        </p:txBody>
      </p:sp>
      <p:sp>
        <p:nvSpPr>
          <p:cNvPr id="5" name="TextBox 4"/>
          <p:cNvSpPr txBox="1"/>
          <p:nvPr/>
        </p:nvSpPr>
        <p:spPr>
          <a:xfrm>
            <a:off x="406574" y="5518026"/>
            <a:ext cx="2894510" cy="1200329"/>
          </a:xfrm>
          <a:prstGeom prst="rect">
            <a:avLst/>
          </a:prstGeom>
          <a:noFill/>
        </p:spPr>
        <p:txBody>
          <a:bodyPr wrap="none" rtlCol="0">
            <a:spAutoFit/>
          </a:bodyPr>
          <a:lstStyle/>
          <a:p>
            <a:r>
              <a:rPr lang="en-GB" sz="2400" dirty="0">
                <a:solidFill>
                  <a:schemeClr val="bg1"/>
                </a:solidFill>
              </a:rPr>
              <a:t>Matt Davies</a:t>
            </a:r>
          </a:p>
          <a:p>
            <a:r>
              <a:rPr lang="en-GB" sz="2400" dirty="0">
                <a:solidFill>
                  <a:schemeClr val="bg1"/>
                </a:solidFill>
              </a:rPr>
              <a:t>Principal Consultant</a:t>
            </a:r>
          </a:p>
          <a:p>
            <a:r>
              <a:rPr lang="en-GB" sz="2400" dirty="0">
                <a:solidFill>
                  <a:schemeClr val="bg1"/>
                </a:solidFill>
              </a:rPr>
              <a:t>@</a:t>
            </a:r>
            <a:r>
              <a:rPr lang="en-GB" sz="2400" dirty="0" err="1">
                <a:solidFill>
                  <a:schemeClr val="bg1"/>
                </a:solidFill>
              </a:rPr>
              <a:t>mdaviesnet</a:t>
            </a:r>
            <a:endParaRPr lang="en-AU" sz="2400" dirty="0">
              <a:solidFill>
                <a:schemeClr val="bg1"/>
              </a:solidFill>
            </a:endParaRPr>
          </a:p>
        </p:txBody>
      </p:sp>
      <p:sp>
        <p:nvSpPr>
          <p:cNvPr id="3" name="Rectangle 2"/>
          <p:cNvSpPr/>
          <p:nvPr/>
        </p:nvSpPr>
        <p:spPr>
          <a:xfrm>
            <a:off x="46534" y="261442"/>
            <a:ext cx="8424936" cy="415498"/>
          </a:xfrm>
          <a:prstGeom prst="rect">
            <a:avLst/>
          </a:prstGeom>
        </p:spPr>
        <p:txBody>
          <a:bodyPr wrap="square">
            <a:spAutoFit/>
          </a:bodyPr>
          <a:lstStyle/>
          <a:p>
            <a:r>
              <a:rPr lang="en-AU" b="1" dirty="0">
                <a:solidFill>
                  <a:schemeClr val="bg1"/>
                </a:solidFill>
              </a:rPr>
              <a:t>http://bit.ly/microtesting			           </a:t>
            </a:r>
            <a:r>
              <a:rPr lang="en-US" b="1" dirty="0">
                <a:solidFill>
                  <a:schemeClr val="bg1"/>
                </a:solidFill>
              </a:rPr>
              <a:t>#</a:t>
            </a:r>
            <a:r>
              <a:rPr lang="en-US" b="1" dirty="0" err="1">
                <a:solidFill>
                  <a:schemeClr val="bg1"/>
                </a:solidFill>
              </a:rPr>
              <a:t>microtesting</a:t>
            </a:r>
            <a:endParaRPr lang="en-AU" b="1" dirty="0">
              <a:solidFill>
                <a:schemeClr val="bg1"/>
              </a:solidFill>
            </a:endParaRPr>
          </a:p>
        </p:txBody>
      </p:sp>
    </p:spTree>
    <p:extLst>
      <p:ext uri="{BB962C8B-B14F-4D97-AF65-F5344CB8AC3E}">
        <p14:creationId xmlns:p14="http://schemas.microsoft.com/office/powerpoint/2010/main" val="62846998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Further reading</a:t>
            </a:r>
          </a:p>
        </p:txBody>
      </p:sp>
      <p:sp>
        <p:nvSpPr>
          <p:cNvPr id="3" name="Content Placeholder 2"/>
          <p:cNvSpPr>
            <a:spLocks noGrp="1"/>
          </p:cNvSpPr>
          <p:nvPr>
            <p:ph idx="1"/>
          </p:nvPr>
        </p:nvSpPr>
        <p:spPr/>
        <p:txBody>
          <a:bodyPr/>
          <a:lstStyle/>
          <a:p>
            <a:r>
              <a:rPr lang="en-AU" sz="2400" dirty="0">
                <a:hlinkClick r:id="rId2"/>
              </a:rPr>
              <a:t>http://robdmoore.id.au/blog/2015/01/26/testing-i-dont-even/</a:t>
            </a:r>
            <a:endParaRPr lang="en-AU" sz="2400" dirty="0"/>
          </a:p>
          <a:p>
            <a:r>
              <a:rPr lang="en-AU" sz="2400" dirty="0">
                <a:hlinkClick r:id="rId3"/>
              </a:rPr>
              <a:t>http://robdmoore.id.au/blog/2013/05/26/test-data-generation-the-right-way-object-mother-test-data-builders-nsubstitute-nbuilder/</a:t>
            </a:r>
            <a:endParaRPr lang="en-AU" sz="2400" dirty="0"/>
          </a:p>
          <a:p>
            <a:r>
              <a:rPr lang="en-AU" sz="2400" dirty="0">
                <a:hlinkClick r:id="rId4"/>
              </a:rPr>
              <a:t>http://robdmoore.id.au/blog/2014/01/23/test-naming-automated-testing-series/</a:t>
            </a:r>
            <a:endParaRPr lang="en-AU" sz="2400" dirty="0"/>
          </a:p>
          <a:p>
            <a:r>
              <a:rPr lang="en-AU" sz="2400" dirty="0">
                <a:hlinkClick r:id="rId5"/>
              </a:rPr>
              <a:t>https://vimeo.com/68375232</a:t>
            </a:r>
            <a:endParaRPr lang="en-AU" sz="2400" dirty="0"/>
          </a:p>
          <a:p>
            <a:r>
              <a:rPr lang="en-AU" sz="2400" dirty="0">
                <a:hlinkClick r:id="rId6"/>
              </a:rPr>
              <a:t>https://vimeo.com/68390508</a:t>
            </a:r>
            <a:endParaRPr lang="en-AU" sz="2400" dirty="0"/>
          </a:p>
          <a:p>
            <a:r>
              <a:rPr lang="en-AU" sz="2400" dirty="0">
                <a:hlinkClick r:id="rId7"/>
              </a:rPr>
              <a:t>https://github.com/robdmoore/TestingPatternsWithDossierPresentation</a:t>
            </a:r>
            <a:r>
              <a:rPr lang="en-AU" sz="2400" dirty="0"/>
              <a:t> </a:t>
            </a:r>
          </a:p>
          <a:p>
            <a:r>
              <a:rPr lang="en-AU" sz="2400" dirty="0">
                <a:hlinkClick r:id="rId8"/>
              </a:rPr>
              <a:t>https://github.com/robdmoore/SubcutaneousTestsPresentation</a:t>
            </a:r>
            <a:endParaRPr lang="en-AU" sz="2400" dirty="0"/>
          </a:p>
          <a:p>
            <a:endParaRPr lang="en-AU" sz="2400" dirty="0"/>
          </a:p>
        </p:txBody>
      </p:sp>
      <p:sp>
        <p:nvSpPr>
          <p:cNvPr id="5" name="Slide Number Placeholder 4"/>
          <p:cNvSpPr>
            <a:spLocks noGrp="1"/>
          </p:cNvSpPr>
          <p:nvPr>
            <p:ph type="sldNum" sz="quarter" idx="12"/>
          </p:nvPr>
        </p:nvSpPr>
        <p:spPr/>
        <p:txBody>
          <a:bodyPr/>
          <a:lstStyle/>
          <a:p>
            <a:fld id="{1DEBBDC7-4A1B-43E6-8DA6-58148E08E8A6}" type="slidenum">
              <a:rPr lang="en-AU" smtClean="0"/>
              <a:t>58</a:t>
            </a:fld>
            <a:endParaRPr lang="en-AU"/>
          </a:p>
        </p:txBody>
      </p:sp>
    </p:spTree>
    <p:extLst>
      <p:ext uri="{BB962C8B-B14F-4D97-AF65-F5344CB8AC3E}">
        <p14:creationId xmlns:p14="http://schemas.microsoft.com/office/powerpoint/2010/main" val="7562193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Testing pyramid</a:t>
            </a:r>
            <a:endParaRPr lang="en-AU" dirty="0"/>
          </a:p>
        </p:txBody>
      </p:sp>
      <p:sp>
        <p:nvSpPr>
          <p:cNvPr id="5" name="Slide Number Placeholder 4"/>
          <p:cNvSpPr>
            <a:spLocks noGrp="1"/>
          </p:cNvSpPr>
          <p:nvPr>
            <p:ph type="sldNum" sz="quarter" idx="12"/>
          </p:nvPr>
        </p:nvSpPr>
        <p:spPr/>
        <p:txBody>
          <a:bodyPr/>
          <a:lstStyle/>
          <a:p>
            <a:fld id="{1DEBBDC7-4A1B-43E6-8DA6-58148E08E8A6}" type="slidenum">
              <a:rPr lang="en-AU" smtClean="0"/>
              <a:t>6</a:t>
            </a:fld>
            <a:endParaRPr lang="en-AU"/>
          </a:p>
        </p:txBody>
      </p:sp>
      <p:pic>
        <p:nvPicPr>
          <p:cNvPr id="1026" name="Picture 2" descr="http://martinfowler.com/bliki/images/testPyramid/pyramid.pn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026337" y="1998490"/>
            <a:ext cx="5672600" cy="391829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9168299" y="1629594"/>
            <a:ext cx="963725" cy="1200329"/>
          </a:xfrm>
          <a:prstGeom prst="rect">
            <a:avLst/>
          </a:prstGeom>
          <a:noFill/>
        </p:spPr>
        <p:txBody>
          <a:bodyPr wrap="none" rtlCol="0">
            <a:spAutoFit/>
          </a:bodyPr>
          <a:lstStyle/>
          <a:p>
            <a:r>
              <a:rPr lang="en-GB" sz="7200" dirty="0">
                <a:sym typeface="Wingdings" panose="05000000000000000000" pitchFamily="2" charset="2"/>
              </a:rPr>
              <a:t></a:t>
            </a:r>
            <a:endParaRPr lang="en-AU" sz="7200" dirty="0"/>
          </a:p>
        </p:txBody>
      </p:sp>
    </p:spTree>
    <p:extLst>
      <p:ext uri="{BB962C8B-B14F-4D97-AF65-F5344CB8AC3E}">
        <p14:creationId xmlns:p14="http://schemas.microsoft.com/office/powerpoint/2010/main" val="223355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t="6068" b="6068"/>
          <a:stretch>
            <a:fillRect/>
          </a:stretch>
        </p:blipFill>
        <p:spPr/>
      </p:pic>
      <p:sp>
        <p:nvSpPr>
          <p:cNvPr id="5" name="Title 1"/>
          <p:cNvSpPr txBox="1">
            <a:spLocks/>
          </p:cNvSpPr>
          <p:nvPr/>
        </p:nvSpPr>
        <p:spPr>
          <a:xfrm>
            <a:off x="838622" y="333450"/>
            <a:ext cx="10048720" cy="1143265"/>
          </a:xfrm>
          <a:prstGeom prst="rect">
            <a:avLst/>
          </a:prstGeom>
        </p:spPr>
        <p:txBody>
          <a:bodyPr/>
          <a:lstStyle>
            <a:lvl1pPr algn="l" defTabSz="1088502" rtl="0" eaLnBrk="1" latinLnBrk="0" hangingPunct="1">
              <a:lnSpc>
                <a:spcPts val="5000"/>
              </a:lnSpc>
              <a:spcBef>
                <a:spcPct val="0"/>
              </a:spcBef>
              <a:buNone/>
              <a:defRPr sz="5800" kern="1200" spc="-200" baseline="0">
                <a:solidFill>
                  <a:srgbClr val="00B0F0"/>
                </a:solidFill>
                <a:latin typeface="+mj-lt"/>
                <a:ea typeface="+mj-ea"/>
                <a:cs typeface="+mj-cs"/>
              </a:defRPr>
            </a:lvl1pPr>
          </a:lstStyle>
          <a:p>
            <a:r>
              <a:rPr lang="en-GB">
                <a:solidFill>
                  <a:schemeClr val="bg1"/>
                </a:solidFill>
              </a:rPr>
              <a:t>Speed</a:t>
            </a:r>
            <a:endParaRPr lang="en-GB" dirty="0">
              <a:solidFill>
                <a:schemeClr val="bg1"/>
              </a:solidFill>
            </a:endParaRPr>
          </a:p>
        </p:txBody>
      </p:sp>
      <p:sp>
        <p:nvSpPr>
          <p:cNvPr id="6" name="Rectangle 5"/>
          <p:cNvSpPr/>
          <p:nvPr/>
        </p:nvSpPr>
        <p:spPr>
          <a:xfrm>
            <a:off x="6239222" y="5878066"/>
            <a:ext cx="3727302" cy="769441"/>
          </a:xfrm>
          <a:prstGeom prst="rect">
            <a:avLst/>
          </a:prstGeom>
        </p:spPr>
        <p:txBody>
          <a:bodyPr wrap="none">
            <a:spAutoFit/>
          </a:bodyPr>
          <a:lstStyle/>
          <a:p>
            <a:r>
              <a:rPr lang="en-GB" sz="4400" dirty="0">
                <a:solidFill>
                  <a:schemeClr val="bg1"/>
                </a:solidFill>
              </a:rPr>
              <a:t> vs confidence</a:t>
            </a:r>
            <a:endParaRPr lang="en-AU" sz="4400" dirty="0">
              <a:solidFill>
                <a:schemeClr val="bg1"/>
              </a:solidFill>
            </a:endParaRPr>
          </a:p>
        </p:txBody>
      </p:sp>
      <p:sp>
        <p:nvSpPr>
          <p:cNvPr id="7" name="TextBox 6"/>
          <p:cNvSpPr txBox="1"/>
          <p:nvPr/>
        </p:nvSpPr>
        <p:spPr>
          <a:xfrm>
            <a:off x="5159102" y="4653930"/>
            <a:ext cx="500458" cy="938719"/>
          </a:xfrm>
          <a:prstGeom prst="rect">
            <a:avLst/>
          </a:prstGeom>
          <a:noFill/>
        </p:spPr>
        <p:txBody>
          <a:bodyPr wrap="none" rtlCol="0">
            <a:spAutoFit/>
          </a:bodyPr>
          <a:lstStyle/>
          <a:p>
            <a:r>
              <a:rPr lang="en-GB" sz="5500" dirty="0">
                <a:solidFill>
                  <a:srgbClr val="FF0000"/>
                </a:solidFill>
              </a:rPr>
              <a:t>?</a:t>
            </a:r>
            <a:endParaRPr lang="en-AU" sz="5500" dirty="0">
              <a:solidFill>
                <a:srgbClr val="FF0000"/>
              </a:solidFill>
            </a:endParaRPr>
          </a:p>
        </p:txBody>
      </p:sp>
    </p:spTree>
    <p:extLst>
      <p:ext uri="{BB962C8B-B14F-4D97-AF65-F5344CB8AC3E}">
        <p14:creationId xmlns:p14="http://schemas.microsoft.com/office/powerpoint/2010/main" val="36292257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Straight Connector 18"/>
          <p:cNvCxnSpPr/>
          <p:nvPr/>
        </p:nvCxnSpPr>
        <p:spPr>
          <a:xfrm>
            <a:off x="2782838" y="1333287"/>
            <a:ext cx="5616624" cy="3968715"/>
          </a:xfrm>
          <a:prstGeom prst="line">
            <a:avLst/>
          </a:prstGeom>
          <a:ln>
            <a:solidFill>
              <a:srgbClr val="E5007E"/>
            </a:solidFill>
          </a:ln>
        </p:spPr>
        <p:style>
          <a:lnRef idx="1">
            <a:schemeClr val="accent3"/>
          </a:lnRef>
          <a:fillRef idx="0">
            <a:schemeClr val="accent3"/>
          </a:fillRef>
          <a:effectRef idx="0">
            <a:schemeClr val="accent3"/>
          </a:effectRef>
          <a:fontRef idx="minor">
            <a:schemeClr val="tx1"/>
          </a:fontRef>
        </p:style>
      </p:cxnSp>
      <p:cxnSp>
        <p:nvCxnSpPr>
          <p:cNvPr id="4" name="Straight Arrow Connector 3"/>
          <p:cNvCxnSpPr/>
          <p:nvPr/>
        </p:nvCxnSpPr>
        <p:spPr>
          <a:xfrm flipV="1">
            <a:off x="2509964" y="1211833"/>
            <a:ext cx="0" cy="424847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p:nvPr/>
        </p:nvCxnSpPr>
        <p:spPr>
          <a:xfrm>
            <a:off x="2494806" y="5446018"/>
            <a:ext cx="6159650"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1270670" y="1125538"/>
            <a:ext cx="1047082" cy="415498"/>
          </a:xfrm>
          <a:prstGeom prst="rect">
            <a:avLst/>
          </a:prstGeom>
          <a:noFill/>
        </p:spPr>
        <p:txBody>
          <a:bodyPr wrap="none" rtlCol="0">
            <a:spAutoFit/>
          </a:bodyPr>
          <a:lstStyle/>
          <a:p>
            <a:r>
              <a:rPr lang="en-AU" dirty="0">
                <a:solidFill>
                  <a:srgbClr val="E5007E"/>
                </a:solidFill>
                <a:latin typeface="SketchFlow Print" panose="02000000000000000000" pitchFamily="2" charset="0"/>
              </a:rPr>
              <a:t>Speed</a:t>
            </a:r>
          </a:p>
        </p:txBody>
      </p:sp>
      <p:sp>
        <p:nvSpPr>
          <p:cNvPr id="8" name="TextBox 7"/>
          <p:cNvSpPr txBox="1"/>
          <p:nvPr/>
        </p:nvSpPr>
        <p:spPr>
          <a:xfrm>
            <a:off x="7103318" y="5590034"/>
            <a:ext cx="1632178" cy="415498"/>
          </a:xfrm>
          <a:prstGeom prst="rect">
            <a:avLst/>
          </a:prstGeom>
          <a:noFill/>
        </p:spPr>
        <p:txBody>
          <a:bodyPr wrap="none" rtlCol="0">
            <a:spAutoFit/>
          </a:bodyPr>
          <a:lstStyle/>
          <a:p>
            <a:r>
              <a:rPr lang="en-AU" dirty="0">
                <a:solidFill>
                  <a:srgbClr val="E5007E"/>
                </a:solidFill>
                <a:latin typeface="SketchFlow Print" panose="02000000000000000000" pitchFamily="2" charset="0"/>
              </a:rPr>
              <a:t>Confidence</a:t>
            </a:r>
          </a:p>
        </p:txBody>
      </p:sp>
      <p:sp>
        <p:nvSpPr>
          <p:cNvPr id="13" name="TextBox 12"/>
          <p:cNvSpPr txBox="1"/>
          <p:nvPr/>
        </p:nvSpPr>
        <p:spPr>
          <a:xfrm>
            <a:off x="6527254" y="4094416"/>
            <a:ext cx="2986715" cy="415498"/>
          </a:xfrm>
          <a:prstGeom prst="rect">
            <a:avLst/>
          </a:prstGeom>
          <a:noFill/>
        </p:spPr>
        <p:txBody>
          <a:bodyPr wrap="none" rtlCol="0">
            <a:spAutoFit/>
          </a:bodyPr>
          <a:lstStyle/>
          <a:p>
            <a:r>
              <a:rPr lang="en-AU" dirty="0">
                <a:latin typeface="SketchFlow Print" panose="02000000000000000000" pitchFamily="2" charset="0"/>
              </a:rPr>
              <a:t>Automated UI testing</a:t>
            </a:r>
          </a:p>
        </p:txBody>
      </p:sp>
      <p:sp>
        <p:nvSpPr>
          <p:cNvPr id="14" name="TextBox 13"/>
          <p:cNvSpPr txBox="1"/>
          <p:nvPr/>
        </p:nvSpPr>
        <p:spPr>
          <a:xfrm>
            <a:off x="7613233" y="4825773"/>
            <a:ext cx="2124299" cy="415498"/>
          </a:xfrm>
          <a:prstGeom prst="rect">
            <a:avLst/>
          </a:prstGeom>
          <a:noFill/>
        </p:spPr>
        <p:txBody>
          <a:bodyPr wrap="none" rtlCol="0">
            <a:spAutoFit/>
          </a:bodyPr>
          <a:lstStyle/>
          <a:p>
            <a:r>
              <a:rPr lang="en-AU" dirty="0">
                <a:latin typeface="SketchFlow Print" panose="02000000000000000000" pitchFamily="2" charset="0"/>
              </a:rPr>
              <a:t>Manual testing</a:t>
            </a:r>
          </a:p>
        </p:txBody>
      </p:sp>
      <p:sp>
        <p:nvSpPr>
          <p:cNvPr id="15" name="TextBox 14"/>
          <p:cNvSpPr txBox="1"/>
          <p:nvPr/>
        </p:nvSpPr>
        <p:spPr>
          <a:xfrm>
            <a:off x="7103318" y="643925"/>
            <a:ext cx="3661387" cy="523220"/>
          </a:xfrm>
          <a:prstGeom prst="rect">
            <a:avLst/>
          </a:prstGeom>
          <a:noFill/>
        </p:spPr>
        <p:txBody>
          <a:bodyPr wrap="none" rtlCol="0">
            <a:spAutoFit/>
          </a:bodyPr>
          <a:lstStyle/>
          <a:p>
            <a:r>
              <a:rPr lang="en-AU" sz="1400" dirty="0"/>
              <a:t>* Ignoring other factors – this is just looking</a:t>
            </a:r>
          </a:p>
          <a:p>
            <a:r>
              <a:rPr lang="en-AU" sz="1400" dirty="0"/>
              <a:t>at speed and confidence</a:t>
            </a:r>
          </a:p>
        </p:txBody>
      </p:sp>
      <p:sp>
        <p:nvSpPr>
          <p:cNvPr id="16" name="TextBox 15"/>
          <p:cNvSpPr txBox="1"/>
          <p:nvPr/>
        </p:nvSpPr>
        <p:spPr>
          <a:xfrm>
            <a:off x="2638822" y="1211833"/>
            <a:ext cx="1646605" cy="415498"/>
          </a:xfrm>
          <a:prstGeom prst="rect">
            <a:avLst/>
          </a:prstGeom>
          <a:noFill/>
        </p:spPr>
        <p:txBody>
          <a:bodyPr wrap="none" rtlCol="0">
            <a:spAutoFit/>
          </a:bodyPr>
          <a:lstStyle/>
          <a:p>
            <a:r>
              <a:rPr lang="en-AU" dirty="0">
                <a:latin typeface="SketchFlow Print" panose="02000000000000000000" pitchFamily="2" charset="0"/>
              </a:rPr>
              <a:t>“unit” tests</a:t>
            </a:r>
          </a:p>
        </p:txBody>
      </p:sp>
      <p:sp>
        <p:nvSpPr>
          <p:cNvPr id="17" name="TextBox 16"/>
          <p:cNvSpPr txBox="1"/>
          <p:nvPr/>
        </p:nvSpPr>
        <p:spPr>
          <a:xfrm>
            <a:off x="3646934" y="2164488"/>
            <a:ext cx="2848857" cy="415498"/>
          </a:xfrm>
          <a:prstGeom prst="rect">
            <a:avLst/>
          </a:prstGeom>
          <a:noFill/>
        </p:spPr>
        <p:txBody>
          <a:bodyPr wrap="none" rtlCol="0">
            <a:spAutoFit/>
          </a:bodyPr>
          <a:lstStyle/>
          <a:p>
            <a:r>
              <a:rPr lang="en-AU" dirty="0">
                <a:latin typeface="SketchFlow Print" panose="02000000000000000000" pitchFamily="2" charset="0"/>
              </a:rPr>
              <a:t>real database calls</a:t>
            </a:r>
          </a:p>
        </p:txBody>
      </p:sp>
    </p:spTree>
    <p:extLst>
      <p:ext uri="{BB962C8B-B14F-4D97-AF65-F5344CB8AC3E}">
        <p14:creationId xmlns:p14="http://schemas.microsoft.com/office/powerpoint/2010/main" val="3094798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6" grpId="0"/>
      <p:bldP spid="1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2" descr="http://martinfowler.com/bliki/images/testPyramid/pyramid.pn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026337" y="1998490"/>
            <a:ext cx="5672600" cy="391829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GB" dirty="0"/>
              <a:t>Jimmy </a:t>
            </a:r>
            <a:r>
              <a:rPr lang="en-GB" dirty="0" err="1"/>
              <a:t>Bogard’s</a:t>
            </a:r>
            <a:r>
              <a:rPr lang="en-GB" dirty="0"/>
              <a:t> testing pyramid</a:t>
            </a:r>
            <a:endParaRPr lang="en-AU" dirty="0"/>
          </a:p>
        </p:txBody>
      </p:sp>
      <p:sp>
        <p:nvSpPr>
          <p:cNvPr id="5" name="Slide Number Placeholder 4"/>
          <p:cNvSpPr>
            <a:spLocks noGrp="1"/>
          </p:cNvSpPr>
          <p:nvPr>
            <p:ph type="sldNum" sz="quarter" idx="12"/>
          </p:nvPr>
        </p:nvSpPr>
        <p:spPr/>
        <p:txBody>
          <a:bodyPr/>
          <a:lstStyle/>
          <a:p>
            <a:fld id="{1DEBBDC7-4A1B-43E6-8DA6-58148E08E8A6}" type="slidenum">
              <a:rPr lang="en-AU" smtClean="0"/>
              <a:t>9</a:t>
            </a:fld>
            <a:endParaRPr lang="en-AU"/>
          </a:p>
        </p:txBody>
      </p:sp>
      <p:grpSp>
        <p:nvGrpSpPr>
          <p:cNvPr id="8" name="Group 7"/>
          <p:cNvGrpSpPr/>
          <p:nvPr/>
        </p:nvGrpSpPr>
        <p:grpSpPr>
          <a:xfrm>
            <a:off x="5035592" y="2700409"/>
            <a:ext cx="1584177" cy="2344938"/>
            <a:chOff x="5087093" y="2760161"/>
            <a:chExt cx="1584177" cy="2344938"/>
          </a:xfrm>
        </p:grpSpPr>
        <p:sp>
          <p:nvSpPr>
            <p:cNvPr id="9" name="TextBox 8"/>
            <p:cNvSpPr txBox="1"/>
            <p:nvPr/>
          </p:nvSpPr>
          <p:spPr>
            <a:xfrm>
              <a:off x="5473037" y="2760161"/>
              <a:ext cx="766185" cy="461665"/>
            </a:xfrm>
            <a:prstGeom prst="rect">
              <a:avLst/>
            </a:prstGeom>
            <a:solidFill>
              <a:schemeClr val="bg1"/>
            </a:solidFill>
          </p:spPr>
          <p:txBody>
            <a:bodyPr wrap="square" rtlCol="0">
              <a:spAutoFit/>
            </a:bodyPr>
            <a:lstStyle/>
            <a:p>
              <a:r>
                <a:rPr lang="en-AU" sz="1200" dirty="0">
                  <a:solidFill>
                    <a:srgbClr val="800080"/>
                  </a:solidFill>
                  <a:latin typeface="Comic Sans MS" panose="030F0702030302020204" pitchFamily="66" charset="0"/>
                </a:rPr>
                <a:t>Slow as</a:t>
              </a:r>
            </a:p>
            <a:p>
              <a:pPr algn="ctr"/>
              <a:r>
                <a:rPr lang="en-AU" sz="1200" dirty="0">
                  <a:solidFill>
                    <a:srgbClr val="800080"/>
                  </a:solidFill>
                  <a:latin typeface="Comic Sans MS" panose="030F0702030302020204" pitchFamily="66" charset="0"/>
                </a:rPr>
                <a:t>hell</a:t>
              </a:r>
            </a:p>
          </p:txBody>
        </p:sp>
        <p:sp>
          <p:nvSpPr>
            <p:cNvPr id="10" name="TextBox 9"/>
            <p:cNvSpPr txBox="1"/>
            <p:nvPr/>
          </p:nvSpPr>
          <p:spPr>
            <a:xfrm>
              <a:off x="5087093" y="3526017"/>
              <a:ext cx="1584177" cy="415498"/>
            </a:xfrm>
            <a:prstGeom prst="rect">
              <a:avLst/>
            </a:prstGeom>
            <a:solidFill>
              <a:schemeClr val="bg1"/>
            </a:solidFill>
          </p:spPr>
          <p:txBody>
            <a:bodyPr wrap="square" rtlCol="0">
              <a:spAutoFit/>
            </a:bodyPr>
            <a:lstStyle/>
            <a:p>
              <a:pPr algn="ctr"/>
              <a:r>
                <a:rPr lang="en-AU" dirty="0">
                  <a:solidFill>
                    <a:srgbClr val="800080"/>
                  </a:solidFill>
                  <a:latin typeface="Comic Sans MS" panose="030F0702030302020204" pitchFamily="66" charset="0"/>
                </a:rPr>
                <a:t>Slow</a:t>
              </a:r>
            </a:p>
          </p:txBody>
        </p:sp>
        <p:sp>
          <p:nvSpPr>
            <p:cNvPr id="11" name="TextBox 10"/>
            <p:cNvSpPr txBox="1"/>
            <p:nvPr/>
          </p:nvSpPr>
          <p:spPr>
            <a:xfrm>
              <a:off x="5161198" y="4689601"/>
              <a:ext cx="1510072" cy="415498"/>
            </a:xfrm>
            <a:prstGeom prst="rect">
              <a:avLst/>
            </a:prstGeom>
            <a:solidFill>
              <a:schemeClr val="bg1"/>
            </a:solidFill>
          </p:spPr>
          <p:txBody>
            <a:bodyPr wrap="square" rtlCol="0">
              <a:spAutoFit/>
            </a:bodyPr>
            <a:lstStyle/>
            <a:p>
              <a:pPr algn="ctr"/>
              <a:r>
                <a:rPr lang="en-AU" dirty="0">
                  <a:solidFill>
                    <a:srgbClr val="800080"/>
                  </a:solidFill>
                  <a:latin typeface="Comic Sans MS" panose="030F0702030302020204" pitchFamily="66" charset="0"/>
                </a:rPr>
                <a:t>Fast</a:t>
              </a:r>
            </a:p>
          </p:txBody>
        </p:sp>
      </p:grpSp>
      <p:sp>
        <p:nvSpPr>
          <p:cNvPr id="15" name="TextBox 14"/>
          <p:cNvSpPr txBox="1"/>
          <p:nvPr/>
        </p:nvSpPr>
        <p:spPr>
          <a:xfrm>
            <a:off x="9168299" y="1629594"/>
            <a:ext cx="963725" cy="1200329"/>
          </a:xfrm>
          <a:prstGeom prst="rect">
            <a:avLst/>
          </a:prstGeom>
          <a:noFill/>
        </p:spPr>
        <p:txBody>
          <a:bodyPr wrap="none" rtlCol="0">
            <a:spAutoFit/>
          </a:bodyPr>
          <a:lstStyle/>
          <a:p>
            <a:r>
              <a:rPr lang="en-GB" sz="7200" dirty="0">
                <a:sym typeface="Wingdings" panose="05000000000000000000" pitchFamily="2" charset="2"/>
              </a:rPr>
              <a:t></a:t>
            </a:r>
            <a:endParaRPr lang="en-AU" sz="7200" dirty="0"/>
          </a:p>
        </p:txBody>
      </p:sp>
    </p:spTree>
    <p:extLst>
      <p:ext uri="{BB962C8B-B14F-4D97-AF65-F5344CB8AC3E}">
        <p14:creationId xmlns:p14="http://schemas.microsoft.com/office/powerpoint/2010/main" val="1251268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5" grpId="0"/>
    </p:bldLst>
  </p:timing>
</p:sld>
</file>

<file path=ppt/theme/theme1.xml><?xml version="1.0" encoding="utf-8"?>
<a:theme xmlns:a="http://schemas.openxmlformats.org/drawingml/2006/main" name="Readify Theme">
  <a:themeElements>
    <a:clrScheme name="Custom 1">
      <a:dk1>
        <a:srgbClr val="000000"/>
      </a:dk1>
      <a:lt1>
        <a:srgbClr val="FFFFFF"/>
      </a:lt1>
      <a:dk2>
        <a:srgbClr val="000000"/>
      </a:dk2>
      <a:lt2>
        <a:srgbClr val="FFFFFF"/>
      </a:lt2>
      <a:accent1>
        <a:srgbClr val="00AEEF"/>
      </a:accent1>
      <a:accent2>
        <a:srgbClr val="00A651"/>
      </a:accent2>
      <a:accent3>
        <a:srgbClr val="9B47C2"/>
      </a:accent3>
      <a:accent4>
        <a:srgbClr val="ED1C24"/>
      </a:accent4>
      <a:accent5>
        <a:srgbClr val="F7941D"/>
      </a:accent5>
      <a:accent6>
        <a:srgbClr val="CDFF00"/>
      </a:accent6>
      <a:hlink>
        <a:srgbClr val="0066FF"/>
      </a:hlink>
      <a:folHlink>
        <a:srgbClr val="333333"/>
      </a:folHlink>
    </a:clrScheme>
    <a:fontScheme name="Readify">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Readify PowerPoint.potx" id="{D32EED5F-D631-4074-B237-D7846E6C8192}" vid="{2772B275-BA83-40C8-AEF9-8563C1EECE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B9D014647A87064D814C8515C584B628" ma:contentTypeVersion="3" ma:contentTypeDescription="Create a new document." ma:contentTypeScope="" ma:versionID="0b29edbf52351b9d780945f0cd2466d7">
  <xsd:schema xmlns:xsd="http://www.w3.org/2001/XMLSchema" xmlns:xs="http://www.w3.org/2001/XMLSchema" xmlns:p="http://schemas.microsoft.com/office/2006/metadata/properties" xmlns:ns3="e6d84a7a-ecae-44e9-8fbf-4bc2c0c209d1" targetNamespace="http://schemas.microsoft.com/office/2006/metadata/properties" ma:root="true" ma:fieldsID="c5156eb0902b402abe171bfff8fdaff0" ns3:_="">
    <xsd:import namespace="e6d84a7a-ecae-44e9-8fbf-4bc2c0c209d1"/>
    <xsd:element name="properties">
      <xsd:complexType>
        <xsd:sequence>
          <xsd:element name="documentManagement">
            <xsd:complexType>
              <xsd:all>
                <xsd:element ref="ns3:SharedWithUsers" minOccurs="0"/>
                <xsd:element ref="ns3:SharedWithDetails" minOccurs="0"/>
                <xsd:element ref="ns3: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6d84a7a-ecae-44e9-8fbf-4bc2c0c209d1"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SharingHintHash" ma:index="10" nillable="true" ma:displayName="Sharing Hint Hash" ma:description=""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B9FA1EF-CD23-4139-920B-9EDB05CD48C7}">
  <ds:schemaRefs>
    <ds:schemaRef ds:uri="http://schemas.microsoft.com/office/2006/documentManagement/types"/>
    <ds:schemaRef ds:uri="http://purl.org/dc/terms/"/>
    <ds:schemaRef ds:uri="http://purl.org/dc/dcmitype/"/>
    <ds:schemaRef ds:uri="http://purl.org/dc/elements/1.1/"/>
    <ds:schemaRef ds:uri="http://schemas.openxmlformats.org/package/2006/metadata/core-properties"/>
    <ds:schemaRef ds:uri="http://schemas.microsoft.com/office/infopath/2007/PartnerControls"/>
    <ds:schemaRef ds:uri="e6d84a7a-ecae-44e9-8fbf-4bc2c0c209d1"/>
    <ds:schemaRef ds:uri="http://schemas.microsoft.com/office/2006/metadata/properties"/>
    <ds:schemaRef ds:uri="http://www.w3.org/XML/1998/namespace"/>
  </ds:schemaRefs>
</ds:datastoreItem>
</file>

<file path=customXml/itemProps2.xml><?xml version="1.0" encoding="utf-8"?>
<ds:datastoreItem xmlns:ds="http://schemas.openxmlformats.org/officeDocument/2006/customXml" ds:itemID="{B72FCBA9-0E7F-4D64-B543-2B2870B85E8B}">
  <ds:schemaRefs>
    <ds:schemaRef ds:uri="http://schemas.microsoft.com/sharepoint/v3/contenttype/forms"/>
  </ds:schemaRefs>
</ds:datastoreItem>
</file>

<file path=customXml/itemProps3.xml><?xml version="1.0" encoding="utf-8"?>
<ds:datastoreItem xmlns:ds="http://schemas.openxmlformats.org/officeDocument/2006/customXml" ds:itemID="{CDF9C5E8-6DC7-4012-96F8-C5279EC39D8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6d84a7a-ecae-44e9-8fbf-4bc2c0c209d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Readify PowerPoint</Template>
  <TotalTime>2864</TotalTime>
  <Words>2947</Words>
  <Application>Microsoft Office PowerPoint</Application>
  <PresentationFormat>Custom</PresentationFormat>
  <Paragraphs>501</Paragraphs>
  <Slides>58</Slides>
  <Notes>49</Notes>
  <HiddenSlides>2</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58</vt:i4>
      </vt:variant>
    </vt:vector>
  </HeadingPairs>
  <TitlesOfParts>
    <vt:vector size="68" baseType="lpstr">
      <vt:lpstr>Arial</vt:lpstr>
      <vt:lpstr>Calibri</vt:lpstr>
      <vt:lpstr>Comic Sans MS</vt:lpstr>
      <vt:lpstr>Segoe UI</vt:lpstr>
      <vt:lpstr>SegoeUI</vt:lpstr>
      <vt:lpstr>SegoeUI-Bold</vt:lpstr>
      <vt:lpstr>SegoeUI-Semilight</vt:lpstr>
      <vt:lpstr>SketchFlow Print</vt:lpstr>
      <vt:lpstr>Wingdings</vt:lpstr>
      <vt:lpstr>Readify Theme</vt:lpstr>
      <vt:lpstr>Microtesting  Being smarter about how we test by embracing simplicity and continuous improvement.</vt:lpstr>
      <vt:lpstr>Why microtesting?</vt:lpstr>
      <vt:lpstr>PowerPoint Presentation</vt:lpstr>
      <vt:lpstr>PowerPoint Presentation</vt:lpstr>
      <vt:lpstr>Chapter 1: Confidence</vt:lpstr>
      <vt:lpstr>Testing pyramid</vt:lpstr>
      <vt:lpstr>PowerPoint Presentation</vt:lpstr>
      <vt:lpstr>PowerPoint Presentation</vt:lpstr>
      <vt:lpstr>Jimmy Bogard’s testing pyramid</vt:lpstr>
      <vt:lpstr>Our testing pyramid?</vt:lpstr>
      <vt:lpstr>PowerPoint Presentation</vt:lpstr>
      <vt:lpstr>“The ultimate goal here is to ship code it’s not to write tests; tests are just a means to the end of shipping code.”  “I can have 100% code coverage and have noone use my product and I can have 0% code coverage and it’s a huge success; there is no correlation between the two things.” </vt:lpstr>
      <vt:lpstr>The goal of testing is not to test.</vt:lpstr>
      <vt:lpstr>Speed of release</vt:lpstr>
      <vt:lpstr>tl;dr  * Speed and confidence are inversely proportional * Testing pyramid is too rigid – we can be smarter * The goal of testing is not to test * Confidence is the most important driver * Speed up releases w/ pragmatic automated testing</vt:lpstr>
      <vt:lpstr>Chapter 2: “The Business”</vt:lpstr>
      <vt:lpstr>“Challenge yourself to start simple then inspect and adapt”</vt:lpstr>
      <vt:lpstr>Setting a testing strategy</vt:lpstr>
      <vt:lpstr>Where does “The Business” come into it?</vt:lpstr>
      <vt:lpstr>What do we need for an effective conversation about confidence?</vt:lpstr>
      <vt:lpstr>Business Investment Designation*</vt:lpstr>
      <vt:lpstr>Business Investment Designation*</vt:lpstr>
      <vt:lpstr>Is that an oversimplification?</vt:lpstr>
      <vt:lpstr>Enterprise Grade Testing™</vt:lpstr>
      <vt:lpstr>tl;dr  * Minimum confidence needed is a business decision * The technical team can decide the fastest way to reach that confidence * Embrace continuous improvement for your testing</vt:lpstr>
      <vt:lpstr>Chapter 3: Subcutaneous</vt:lpstr>
      <vt:lpstr>PowerPoint Presentation</vt:lpstr>
      <vt:lpstr>Advantages</vt:lpstr>
      <vt:lpstr>PowerPoint Presentation</vt:lpstr>
      <vt:lpstr>Disadvantages</vt:lpstr>
      <vt:lpstr>tl;dr  * Sub-c testing balances speed and confidence * Mocking implementation details leads to pain * Sub-c testing isn’t a silver bullet</vt:lpstr>
      <vt:lpstr>Chapter 4: “unit” tests</vt:lpstr>
      <vt:lpstr>Implementation tests (“unit” tests)</vt:lpstr>
      <vt:lpstr>Chapter 5: UI Automation</vt:lpstr>
      <vt:lpstr>Automated UI tests</vt:lpstr>
      <vt:lpstr>Chapter 6: Walkthrough</vt:lpstr>
      <vt:lpstr>Context</vt:lpstr>
      <vt:lpstr>Example testing strategy</vt:lpstr>
      <vt:lpstr>Chapter 7: The role of testers in a Agile/DevOps team</vt:lpstr>
      <vt:lpstr>Testers</vt:lpstr>
      <vt:lpstr>Thoughts</vt:lpstr>
      <vt:lpstr>High-value tasks</vt:lpstr>
      <vt:lpstr>Chapter 8: Sustainably subcutaneous; show me the code</vt:lpstr>
      <vt:lpstr>Demo Implementation (“unit”) test vs subcutaneous test</vt:lpstr>
      <vt:lpstr>Behaviour Driven Tests</vt:lpstr>
      <vt:lpstr>Demo Bddfy / class per scenario</vt:lpstr>
      <vt:lpstr>Driving tests via DI container</vt:lpstr>
      <vt:lpstr>Demo Driving tests via DI container</vt:lpstr>
      <vt:lpstr>Avoiding mocks / Hand-rolling</vt:lpstr>
      <vt:lpstr>Demo Hand-rolled mock example</vt:lpstr>
      <vt:lpstr>Object Mother / Test Data Builder</vt:lpstr>
      <vt:lpstr>Demo Test data generation example</vt:lpstr>
      <vt:lpstr>Approval Tests</vt:lpstr>
      <vt:lpstr>Demo Approval Test</vt:lpstr>
      <vt:lpstr>Demo Putting it all together…</vt:lpstr>
      <vt:lpstr>Questions to ask…  Are you happy with amount of effort, overall confidence and speed of feedback?  How can you make testing simpler?  How can you continuously improve your testing?</vt:lpstr>
      <vt:lpstr>Thankyou!      Questions?</vt:lpstr>
      <vt:lpstr>Further reading</vt:lpstr>
    </vt:vector>
  </TitlesOfParts>
  <Company>Readify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Microtesting  How we set fire to the testing pyramid while maintaining confidence</dc:title>
  <dc:creator>Matt Davies</dc:creator>
  <cp:lastModifiedBy>Robert Moore</cp:lastModifiedBy>
  <cp:revision>235</cp:revision>
  <dcterms:created xsi:type="dcterms:W3CDTF">2015-05-04T07:51:09Z</dcterms:created>
  <dcterms:modified xsi:type="dcterms:W3CDTF">2018-04-17T14:10:49Z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0x010100B9D014647A87064D814C8515C584B628</vt:lpwstr>
  </property>
</Properties>
</file>